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sldIdLst>
    <p:sldId id="269" r:id="rId2"/>
    <p:sldId id="314" r:id="rId3"/>
    <p:sldId id="313" r:id="rId4"/>
    <p:sldId id="303" r:id="rId5"/>
    <p:sldId id="291" r:id="rId6"/>
    <p:sldId id="309" r:id="rId7"/>
    <p:sldId id="293" r:id="rId8"/>
    <p:sldId id="310" r:id="rId9"/>
    <p:sldId id="294" r:id="rId10"/>
    <p:sldId id="316" r:id="rId11"/>
    <p:sldId id="304" r:id="rId12"/>
    <p:sldId id="305" r:id="rId13"/>
    <p:sldId id="307" r:id="rId14"/>
    <p:sldId id="315" r:id="rId15"/>
    <p:sldId id="317" r:id="rId16"/>
    <p:sldId id="311" r:id="rId17"/>
    <p:sldId id="318" r:id="rId18"/>
    <p:sldId id="319" r:id="rId19"/>
    <p:sldId id="312" r:id="rId20"/>
  </p:sldIdLst>
  <p:sldSz cx="12192000" cy="6858000"/>
  <p:notesSz cx="6858000" cy="9144000"/>
  <p:embeddedFontLst>
    <p:embeddedFont>
      <p:font typeface="S-Core Dream 5 Medium" panose="020B0503030302020204" pitchFamily="34" charset="-127"/>
      <p:regular r:id="rId21"/>
    </p:embeddedFont>
    <p:embeddedFont>
      <p:font typeface="맑은 고딕" panose="020B0503020000020004" pitchFamily="50" charset="-127"/>
      <p:regular r:id="rId22"/>
      <p:bold r:id="rId23"/>
    </p:embeddedFont>
    <p:embeddedFont>
      <p:font typeface="에스코어 드림 4 Regular" panose="020B0503030302020204" pitchFamily="34" charset="-127"/>
      <p:regular r:id="rId24"/>
    </p:embeddedFont>
    <p:embeddedFont>
      <p:font typeface="에스코어 드림 5 Medium" panose="020B0503030302020204" pitchFamily="34" charset="-127"/>
      <p:regular r:id="rId25"/>
    </p:embeddedFont>
    <p:embeddedFont>
      <p:font typeface="에스코어 드림 6 Bold" panose="020B0703030302020204" pitchFamily="34" charset="-127"/>
      <p:bold r:id="rId26"/>
    </p:embeddedFont>
    <p:embeddedFont>
      <p:font typeface="에스코어 드림 8 Heavy" panose="020B0903030302020204" pitchFamily="34" charset="-127"/>
      <p:bold r:id="rId2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FAFAF8"/>
    <a:srgbClr val="FFFCF3"/>
    <a:srgbClr val="FFF8E5"/>
    <a:srgbClr val="F0F0E8"/>
    <a:srgbClr val="EBEBE1"/>
    <a:srgbClr val="EFECF2"/>
    <a:srgbClr val="FFCDCD"/>
    <a:srgbClr val="FFCDD1"/>
    <a:srgbClr val="FF8F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6D43E06-90BC-47F0-A3D9-D18EF64A730F}" v="7" dt="2020-11-01T02:50:31.409"/>
    <p1510:client id="{3A7123C3-945D-4C4A-93E7-3764775C430E}" v="557" dt="2020-11-01T11:39:08.85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815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8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gentaKiwi 77" userId="f069bb9f115f866a" providerId="LiveId" clId="{3A7123C3-945D-4C4A-93E7-3764775C430E}"/>
    <pc:docChg chg="undo custSel addSld delSld modSld sldOrd">
      <pc:chgData name="MagentaKiwi 77" userId="f069bb9f115f866a" providerId="LiveId" clId="{3A7123C3-945D-4C4A-93E7-3764775C430E}" dt="2020-11-01T11:39:11.453" v="1373" actId="478"/>
      <pc:docMkLst>
        <pc:docMk/>
      </pc:docMkLst>
      <pc:sldChg chg="addSp delSp modSp mod">
        <pc:chgData name="MagentaKiwi 77" userId="f069bb9f115f866a" providerId="LiveId" clId="{3A7123C3-945D-4C4A-93E7-3764775C430E}" dt="2020-11-01T09:00:28.531" v="845" actId="404"/>
        <pc:sldMkLst>
          <pc:docMk/>
          <pc:sldMk cId="3095426426" sldId="293"/>
        </pc:sldMkLst>
        <pc:spChg chg="mod">
          <ac:chgData name="MagentaKiwi 77" userId="f069bb9f115f866a" providerId="LiveId" clId="{3A7123C3-945D-4C4A-93E7-3764775C430E}" dt="2020-11-01T09:00:28.531" v="845" actId="404"/>
          <ac:spMkLst>
            <pc:docMk/>
            <pc:sldMk cId="3095426426" sldId="293"/>
            <ac:spMk id="5" creationId="{C8ED0975-C128-483F-B733-65CFB99366F0}"/>
          </ac:spMkLst>
        </pc:spChg>
        <pc:spChg chg="mod">
          <ac:chgData name="MagentaKiwi 77" userId="f069bb9f115f866a" providerId="LiveId" clId="{3A7123C3-945D-4C4A-93E7-3764775C430E}" dt="2020-11-01T08:59:29.339" v="800" actId="1035"/>
          <ac:spMkLst>
            <pc:docMk/>
            <pc:sldMk cId="3095426426" sldId="293"/>
            <ac:spMk id="8" creationId="{4BA8C607-5F60-4E36-A0C8-7B75621D2DA7}"/>
          </ac:spMkLst>
        </pc:spChg>
        <pc:spChg chg="mod">
          <ac:chgData name="MagentaKiwi 77" userId="f069bb9f115f866a" providerId="LiveId" clId="{3A7123C3-945D-4C4A-93E7-3764775C430E}" dt="2020-11-01T09:00:21.659" v="844"/>
          <ac:spMkLst>
            <pc:docMk/>
            <pc:sldMk cId="3095426426" sldId="293"/>
            <ac:spMk id="45" creationId="{3289EC3D-0223-417A-A2C5-6D7E56496960}"/>
          </ac:spMkLst>
        </pc:spChg>
        <pc:picChg chg="del">
          <ac:chgData name="MagentaKiwi 77" userId="f069bb9f115f866a" providerId="LiveId" clId="{3A7123C3-945D-4C4A-93E7-3764775C430E}" dt="2020-11-01T08:58:39.475" v="722" actId="478"/>
          <ac:picMkLst>
            <pc:docMk/>
            <pc:sldMk cId="3095426426" sldId="293"/>
            <ac:picMk id="6" creationId="{EFF7099E-3EBA-49A3-9AFD-D8ABE87B98DB}"/>
          </ac:picMkLst>
        </pc:picChg>
        <pc:picChg chg="add mod">
          <ac:chgData name="MagentaKiwi 77" userId="f069bb9f115f866a" providerId="LiveId" clId="{3A7123C3-945D-4C4A-93E7-3764775C430E}" dt="2020-11-01T08:58:49.708" v="727" actId="1076"/>
          <ac:picMkLst>
            <pc:docMk/>
            <pc:sldMk cId="3095426426" sldId="293"/>
            <ac:picMk id="10" creationId="{64CA181D-2406-4EC8-AE21-D0D3651A6253}"/>
          </ac:picMkLst>
        </pc:picChg>
      </pc:sldChg>
      <pc:sldChg chg="modSp">
        <pc:chgData name="MagentaKiwi 77" userId="f069bb9f115f866a" providerId="LiveId" clId="{3A7123C3-945D-4C4A-93E7-3764775C430E}" dt="2020-11-01T08:41:29.016" v="492" actId="207"/>
        <pc:sldMkLst>
          <pc:docMk/>
          <pc:sldMk cId="2983441662" sldId="303"/>
        </pc:sldMkLst>
        <pc:spChg chg="mod">
          <ac:chgData name="MagentaKiwi 77" userId="f069bb9f115f866a" providerId="LiveId" clId="{3A7123C3-945D-4C4A-93E7-3764775C430E}" dt="2020-11-01T08:41:29.016" v="492" actId="207"/>
          <ac:spMkLst>
            <pc:docMk/>
            <pc:sldMk cId="2983441662" sldId="303"/>
            <ac:spMk id="7" creationId="{48F4E107-E987-46FF-951E-7CBBDDBC600F}"/>
          </ac:spMkLst>
        </pc:spChg>
      </pc:sldChg>
      <pc:sldChg chg="addSp delSp modSp mod modTransition modAnim">
        <pc:chgData name="MagentaKiwi 77" userId="f069bb9f115f866a" providerId="LiveId" clId="{3A7123C3-945D-4C4A-93E7-3764775C430E}" dt="2020-11-01T11:14:14.829" v="1275"/>
        <pc:sldMkLst>
          <pc:docMk/>
          <pc:sldMk cId="832551552" sldId="304"/>
        </pc:sldMkLst>
        <pc:spChg chg="del">
          <ac:chgData name="MagentaKiwi 77" userId="f069bb9f115f866a" providerId="LiveId" clId="{3A7123C3-945D-4C4A-93E7-3764775C430E}" dt="2020-11-01T09:02:05.154" v="847" actId="478"/>
          <ac:spMkLst>
            <pc:docMk/>
            <pc:sldMk cId="832551552" sldId="304"/>
            <ac:spMk id="5" creationId="{8D62F938-FBE9-4978-911C-FC949CCAFE39}"/>
          </ac:spMkLst>
        </pc:spChg>
        <pc:spChg chg="del">
          <ac:chgData name="MagentaKiwi 77" userId="f069bb9f115f866a" providerId="LiveId" clId="{3A7123C3-945D-4C4A-93E7-3764775C430E}" dt="2020-11-01T09:03:13.961" v="866" actId="478"/>
          <ac:spMkLst>
            <pc:docMk/>
            <pc:sldMk cId="832551552" sldId="304"/>
            <ac:spMk id="7" creationId="{13180457-0700-4DD9-9BC7-3694755FE1BC}"/>
          </ac:spMkLst>
        </pc:spChg>
        <pc:spChg chg="mod">
          <ac:chgData name="MagentaKiwi 77" userId="f069bb9f115f866a" providerId="LiveId" clId="{3A7123C3-945D-4C4A-93E7-3764775C430E}" dt="2020-11-01T09:03:44.476" v="918" actId="1035"/>
          <ac:spMkLst>
            <pc:docMk/>
            <pc:sldMk cId="832551552" sldId="304"/>
            <ac:spMk id="12" creationId="{EAD81620-DCE5-4622-8B34-660744136B55}"/>
          </ac:spMkLst>
        </pc:spChg>
        <pc:spChg chg="del">
          <ac:chgData name="MagentaKiwi 77" userId="f069bb9f115f866a" providerId="LiveId" clId="{3A7123C3-945D-4C4A-93E7-3764775C430E}" dt="2020-11-01T09:02:05.154" v="847" actId="478"/>
          <ac:spMkLst>
            <pc:docMk/>
            <pc:sldMk cId="832551552" sldId="304"/>
            <ac:spMk id="13" creationId="{EB11B208-B379-4D02-A959-CD3C8FB2A76E}"/>
          </ac:spMkLst>
        </pc:spChg>
        <pc:spChg chg="del">
          <ac:chgData name="MagentaKiwi 77" userId="f069bb9f115f866a" providerId="LiveId" clId="{3A7123C3-945D-4C4A-93E7-3764775C430E}" dt="2020-11-01T09:02:05.154" v="847" actId="478"/>
          <ac:spMkLst>
            <pc:docMk/>
            <pc:sldMk cId="832551552" sldId="304"/>
            <ac:spMk id="30" creationId="{67FB5591-93F9-40A2-A62B-92EB761F8476}"/>
          </ac:spMkLst>
        </pc:spChg>
        <pc:spChg chg="del">
          <ac:chgData name="MagentaKiwi 77" userId="f069bb9f115f866a" providerId="LiveId" clId="{3A7123C3-945D-4C4A-93E7-3764775C430E}" dt="2020-11-01T09:02:05.154" v="847" actId="478"/>
          <ac:spMkLst>
            <pc:docMk/>
            <pc:sldMk cId="832551552" sldId="304"/>
            <ac:spMk id="31" creationId="{3153F8D6-31AC-417C-9774-5676CB974ABF}"/>
          </ac:spMkLst>
        </pc:spChg>
        <pc:spChg chg="del">
          <ac:chgData name="MagentaKiwi 77" userId="f069bb9f115f866a" providerId="LiveId" clId="{3A7123C3-945D-4C4A-93E7-3764775C430E}" dt="2020-11-01T09:02:05.154" v="847" actId="478"/>
          <ac:spMkLst>
            <pc:docMk/>
            <pc:sldMk cId="832551552" sldId="304"/>
            <ac:spMk id="32" creationId="{F1D80613-067E-4E78-B2BB-91E4E6597A9B}"/>
          </ac:spMkLst>
        </pc:spChg>
        <pc:spChg chg="del">
          <ac:chgData name="MagentaKiwi 77" userId="f069bb9f115f866a" providerId="LiveId" clId="{3A7123C3-945D-4C4A-93E7-3764775C430E}" dt="2020-11-01T09:02:05.154" v="847" actId="478"/>
          <ac:spMkLst>
            <pc:docMk/>
            <pc:sldMk cId="832551552" sldId="304"/>
            <ac:spMk id="34" creationId="{C6803E78-24CB-4687-8D0B-985CD64B888E}"/>
          </ac:spMkLst>
        </pc:spChg>
        <pc:spChg chg="del">
          <ac:chgData name="MagentaKiwi 77" userId="f069bb9f115f866a" providerId="LiveId" clId="{3A7123C3-945D-4C4A-93E7-3764775C430E}" dt="2020-11-01T09:02:05.154" v="847" actId="478"/>
          <ac:spMkLst>
            <pc:docMk/>
            <pc:sldMk cId="832551552" sldId="304"/>
            <ac:spMk id="36" creationId="{475C6268-A458-4706-9362-227C93FE8564}"/>
          </ac:spMkLst>
        </pc:spChg>
        <pc:picChg chg="del">
          <ac:chgData name="MagentaKiwi 77" userId="f069bb9f115f866a" providerId="LiveId" clId="{3A7123C3-945D-4C4A-93E7-3764775C430E}" dt="2020-11-01T09:02:24.651" v="855" actId="478"/>
          <ac:picMkLst>
            <pc:docMk/>
            <pc:sldMk cId="832551552" sldId="304"/>
            <ac:picMk id="3" creationId="{4100DC5B-C2FF-434A-84F3-920447D30396}"/>
          </ac:picMkLst>
        </pc:picChg>
        <pc:picChg chg="add del mod">
          <ac:chgData name="MagentaKiwi 77" userId="f069bb9f115f866a" providerId="LiveId" clId="{3A7123C3-945D-4C4A-93E7-3764775C430E}" dt="2020-11-01T09:02:23.589" v="854" actId="478"/>
          <ac:picMkLst>
            <pc:docMk/>
            <pc:sldMk cId="832551552" sldId="304"/>
            <ac:picMk id="4" creationId="{C01CC63A-7ED7-40FB-AE98-59BD799460CD}"/>
          </ac:picMkLst>
        </pc:picChg>
        <pc:picChg chg="add mod modCrop">
          <ac:chgData name="MagentaKiwi 77" userId="f069bb9f115f866a" providerId="LiveId" clId="{3A7123C3-945D-4C4A-93E7-3764775C430E}" dt="2020-11-01T09:03:57.878" v="922" actId="1076"/>
          <ac:picMkLst>
            <pc:docMk/>
            <pc:sldMk cId="832551552" sldId="304"/>
            <ac:picMk id="9" creationId="{6348B338-2070-48C9-81F8-53B935823100}"/>
          </ac:picMkLst>
        </pc:picChg>
        <pc:picChg chg="del">
          <ac:chgData name="MagentaKiwi 77" userId="f069bb9f115f866a" providerId="LiveId" clId="{3A7123C3-945D-4C4A-93E7-3764775C430E}" dt="2020-11-01T09:02:05.154" v="847" actId="478"/>
          <ac:picMkLst>
            <pc:docMk/>
            <pc:sldMk cId="832551552" sldId="304"/>
            <ac:picMk id="11" creationId="{81744970-5A1D-4EEC-9953-6A51B5FCD635}"/>
          </ac:picMkLst>
        </pc:picChg>
        <pc:picChg chg="del">
          <ac:chgData name="MagentaKiwi 77" userId="f069bb9f115f866a" providerId="LiveId" clId="{3A7123C3-945D-4C4A-93E7-3764775C430E}" dt="2020-11-01T09:02:05.154" v="847" actId="478"/>
          <ac:picMkLst>
            <pc:docMk/>
            <pc:sldMk cId="832551552" sldId="304"/>
            <ac:picMk id="16" creationId="{0A8F236D-F093-4305-AE9C-A13CDADF0CB7}"/>
          </ac:picMkLst>
        </pc:picChg>
        <pc:picChg chg="del">
          <ac:chgData name="MagentaKiwi 77" userId="f069bb9f115f866a" providerId="LiveId" clId="{3A7123C3-945D-4C4A-93E7-3764775C430E}" dt="2020-11-01T09:02:05.154" v="847" actId="478"/>
          <ac:picMkLst>
            <pc:docMk/>
            <pc:sldMk cId="832551552" sldId="304"/>
            <ac:picMk id="20" creationId="{A03D4321-2B8D-4D78-8C10-66142C8BB408}"/>
          </ac:picMkLst>
        </pc:picChg>
        <pc:picChg chg="del">
          <ac:chgData name="MagentaKiwi 77" userId="f069bb9f115f866a" providerId="LiveId" clId="{3A7123C3-945D-4C4A-93E7-3764775C430E}" dt="2020-11-01T09:02:05.154" v="847" actId="478"/>
          <ac:picMkLst>
            <pc:docMk/>
            <pc:sldMk cId="832551552" sldId="304"/>
            <ac:picMk id="25" creationId="{E3ECA890-0A5B-42B1-9D3D-DFFCAC69222B}"/>
          </ac:picMkLst>
        </pc:picChg>
        <pc:picChg chg="del">
          <ac:chgData name="MagentaKiwi 77" userId="f069bb9f115f866a" providerId="LiveId" clId="{3A7123C3-945D-4C4A-93E7-3764775C430E}" dt="2020-11-01T09:02:05.154" v="847" actId="478"/>
          <ac:picMkLst>
            <pc:docMk/>
            <pc:sldMk cId="832551552" sldId="304"/>
            <ac:picMk id="28" creationId="{91868DE3-36FC-4927-AC2D-6771834FCE3D}"/>
          </ac:picMkLst>
        </pc:picChg>
        <pc:picChg chg="mod">
          <ac:chgData name="MagentaKiwi 77" userId="f069bb9f115f866a" providerId="LiveId" clId="{3A7123C3-945D-4C4A-93E7-3764775C430E}" dt="2020-11-01T09:03:47.307" v="919" actId="1076"/>
          <ac:picMkLst>
            <pc:docMk/>
            <pc:sldMk cId="832551552" sldId="304"/>
            <ac:picMk id="33" creationId="{0FF7DD95-0E6E-4D22-9C81-B9040602C5D3}"/>
          </ac:picMkLst>
        </pc:picChg>
      </pc:sldChg>
      <pc:sldChg chg="ord modTransition">
        <pc:chgData name="MagentaKiwi 77" userId="f069bb9f115f866a" providerId="LiveId" clId="{3A7123C3-945D-4C4A-93E7-3764775C430E}" dt="2020-11-01T11:14:27.592" v="1278"/>
        <pc:sldMkLst>
          <pc:docMk/>
          <pc:sldMk cId="4130020927" sldId="305"/>
        </pc:sldMkLst>
      </pc:sldChg>
      <pc:sldChg chg="addSp delSp modSp mod modTransition delAnim modAnim">
        <pc:chgData name="MagentaKiwi 77" userId="f069bb9f115f866a" providerId="LiveId" clId="{3A7123C3-945D-4C4A-93E7-3764775C430E}" dt="2020-11-01T11:14:30.101" v="1279"/>
        <pc:sldMkLst>
          <pc:docMk/>
          <pc:sldMk cId="2922873458" sldId="307"/>
        </pc:sldMkLst>
        <pc:spChg chg="mod">
          <ac:chgData name="MagentaKiwi 77" userId="f069bb9f115f866a" providerId="LiveId" clId="{3A7123C3-945D-4C4A-93E7-3764775C430E}" dt="2020-11-01T09:34:55.005" v="1096" actId="1076"/>
          <ac:spMkLst>
            <pc:docMk/>
            <pc:sldMk cId="2922873458" sldId="307"/>
            <ac:spMk id="7" creationId="{E2C87D46-109F-4BBE-9599-92DE42961C17}"/>
          </ac:spMkLst>
        </pc:spChg>
        <pc:spChg chg="del">
          <ac:chgData name="MagentaKiwi 77" userId="f069bb9f115f866a" providerId="LiveId" clId="{3A7123C3-945D-4C4A-93E7-3764775C430E}" dt="2020-11-01T09:34:28.699" v="1088" actId="478"/>
          <ac:spMkLst>
            <pc:docMk/>
            <pc:sldMk cId="2922873458" sldId="307"/>
            <ac:spMk id="8" creationId="{E00C80AD-3285-4E53-8D65-AC4FBBF23452}"/>
          </ac:spMkLst>
        </pc:spChg>
        <pc:spChg chg="del">
          <ac:chgData name="MagentaKiwi 77" userId="f069bb9f115f866a" providerId="LiveId" clId="{3A7123C3-945D-4C4A-93E7-3764775C430E}" dt="2020-11-01T09:34:28.699" v="1088" actId="478"/>
          <ac:spMkLst>
            <pc:docMk/>
            <pc:sldMk cId="2922873458" sldId="307"/>
            <ac:spMk id="23" creationId="{E0E6E9CD-DE7B-4468-A6AA-8445E52B343F}"/>
          </ac:spMkLst>
        </pc:spChg>
        <pc:spChg chg="del">
          <ac:chgData name="MagentaKiwi 77" userId="f069bb9f115f866a" providerId="LiveId" clId="{3A7123C3-945D-4C4A-93E7-3764775C430E}" dt="2020-11-01T09:34:28.699" v="1088" actId="478"/>
          <ac:spMkLst>
            <pc:docMk/>
            <pc:sldMk cId="2922873458" sldId="307"/>
            <ac:spMk id="32" creationId="{F9A5310E-BF0D-4201-8825-8702259C24C1}"/>
          </ac:spMkLst>
        </pc:spChg>
        <pc:spChg chg="del mod">
          <ac:chgData name="MagentaKiwi 77" userId="f069bb9f115f866a" providerId="LiveId" clId="{3A7123C3-945D-4C4A-93E7-3764775C430E}" dt="2020-11-01T09:34:57.343" v="1097" actId="478"/>
          <ac:spMkLst>
            <pc:docMk/>
            <pc:sldMk cId="2922873458" sldId="307"/>
            <ac:spMk id="33" creationId="{F2CC2FC2-DDCA-4D75-8CC2-D861C774BF53}"/>
          </ac:spMkLst>
        </pc:spChg>
        <pc:spChg chg="mod">
          <ac:chgData name="MagentaKiwi 77" userId="f069bb9f115f866a" providerId="LiveId" clId="{3A7123C3-945D-4C4A-93E7-3764775C430E}" dt="2020-11-01T10:54:00.707" v="1124" actId="1076"/>
          <ac:spMkLst>
            <pc:docMk/>
            <pc:sldMk cId="2922873458" sldId="307"/>
            <ac:spMk id="35" creationId="{B7585E10-D706-4DBE-AE06-0288063848D1}"/>
          </ac:spMkLst>
        </pc:spChg>
        <pc:spChg chg="mod">
          <ac:chgData name="MagentaKiwi 77" userId="f069bb9f115f866a" providerId="LiveId" clId="{3A7123C3-945D-4C4A-93E7-3764775C430E}" dt="2020-11-01T10:54:00.707" v="1124" actId="1076"/>
          <ac:spMkLst>
            <pc:docMk/>
            <pc:sldMk cId="2922873458" sldId="307"/>
            <ac:spMk id="36" creationId="{C4441A9B-FD54-4048-9048-E934B1809DC3}"/>
          </ac:spMkLst>
        </pc:spChg>
        <pc:spChg chg="del mod">
          <ac:chgData name="MagentaKiwi 77" userId="f069bb9f115f866a" providerId="LiveId" clId="{3A7123C3-945D-4C4A-93E7-3764775C430E}" dt="2020-11-01T10:51:36.631" v="1101" actId="478"/>
          <ac:spMkLst>
            <pc:docMk/>
            <pc:sldMk cId="2922873458" sldId="307"/>
            <ac:spMk id="38" creationId="{29E8F54F-E7C7-456C-ACD5-E94F87792BF3}"/>
          </ac:spMkLst>
        </pc:spChg>
        <pc:spChg chg="del mod">
          <ac:chgData name="MagentaKiwi 77" userId="f069bb9f115f866a" providerId="LiveId" clId="{3A7123C3-945D-4C4A-93E7-3764775C430E}" dt="2020-11-01T10:51:36.631" v="1101" actId="478"/>
          <ac:spMkLst>
            <pc:docMk/>
            <pc:sldMk cId="2922873458" sldId="307"/>
            <ac:spMk id="40" creationId="{A516BD21-B932-40E2-A4D9-CAD7E7E72B50}"/>
          </ac:spMkLst>
        </pc:spChg>
        <pc:spChg chg="del mod">
          <ac:chgData name="MagentaKiwi 77" userId="f069bb9f115f866a" providerId="LiveId" clId="{3A7123C3-945D-4C4A-93E7-3764775C430E}" dt="2020-11-01T10:51:36.631" v="1101" actId="478"/>
          <ac:spMkLst>
            <pc:docMk/>
            <pc:sldMk cId="2922873458" sldId="307"/>
            <ac:spMk id="41" creationId="{E1234BCF-39DD-4E6E-9B9B-B12261FDACDE}"/>
          </ac:spMkLst>
        </pc:spChg>
        <pc:grpChg chg="del">
          <ac:chgData name="MagentaKiwi 77" userId="f069bb9f115f866a" providerId="LiveId" clId="{3A7123C3-945D-4C4A-93E7-3764775C430E}" dt="2020-11-01T09:34:28.699" v="1088" actId="478"/>
          <ac:grpSpMkLst>
            <pc:docMk/>
            <pc:sldMk cId="2922873458" sldId="307"/>
            <ac:grpSpMk id="18" creationId="{ADC50376-3A4A-4609-A589-F4374EC87156}"/>
          </ac:grpSpMkLst>
        </pc:grpChg>
        <pc:grpChg chg="mod">
          <ac:chgData name="MagentaKiwi 77" userId="f069bb9f115f866a" providerId="LiveId" clId="{3A7123C3-945D-4C4A-93E7-3764775C430E}" dt="2020-11-01T10:54:00.707" v="1124" actId="1076"/>
          <ac:grpSpMkLst>
            <pc:docMk/>
            <pc:sldMk cId="2922873458" sldId="307"/>
            <ac:grpSpMk id="34" creationId="{0890464F-D503-4439-9A7B-284E0DEE2D4A}"/>
          </ac:grpSpMkLst>
        </pc:grpChg>
        <pc:picChg chg="add mod">
          <ac:chgData name="MagentaKiwi 77" userId="f069bb9f115f866a" providerId="LiveId" clId="{3A7123C3-945D-4C4A-93E7-3764775C430E}" dt="2020-11-01T10:53:52.153" v="1121" actId="1076"/>
          <ac:picMkLst>
            <pc:docMk/>
            <pc:sldMk cId="2922873458" sldId="307"/>
            <ac:picMk id="2" creationId="{25AE61A1-56C6-4873-B07F-EB114A9C4C6F}"/>
          </ac:picMkLst>
        </pc:picChg>
        <pc:picChg chg="del">
          <ac:chgData name="MagentaKiwi 77" userId="f069bb9f115f866a" providerId="LiveId" clId="{3A7123C3-945D-4C4A-93E7-3764775C430E}" dt="2020-11-01T09:34:28.699" v="1088" actId="478"/>
          <ac:picMkLst>
            <pc:docMk/>
            <pc:sldMk cId="2922873458" sldId="307"/>
            <ac:picMk id="9" creationId="{4CF02DD0-05D9-4F7C-B093-0FA0C914D6D4}"/>
          </ac:picMkLst>
        </pc:picChg>
        <pc:picChg chg="del">
          <ac:chgData name="MagentaKiwi 77" userId="f069bb9f115f866a" providerId="LiveId" clId="{3A7123C3-945D-4C4A-93E7-3764775C430E}" dt="2020-11-01T09:34:28.699" v="1088" actId="478"/>
          <ac:picMkLst>
            <pc:docMk/>
            <pc:sldMk cId="2922873458" sldId="307"/>
            <ac:picMk id="10" creationId="{E846C638-3EE7-4BB2-8653-F759F2BAFA71}"/>
          </ac:picMkLst>
        </pc:picChg>
        <pc:picChg chg="del">
          <ac:chgData name="MagentaKiwi 77" userId="f069bb9f115f866a" providerId="LiveId" clId="{3A7123C3-945D-4C4A-93E7-3764775C430E}" dt="2020-11-01T09:34:28.699" v="1088" actId="478"/>
          <ac:picMkLst>
            <pc:docMk/>
            <pc:sldMk cId="2922873458" sldId="307"/>
            <ac:picMk id="12" creationId="{2508919D-286B-489C-8F7D-7C115ED6AE59}"/>
          </ac:picMkLst>
        </pc:picChg>
        <pc:picChg chg="del">
          <ac:chgData name="MagentaKiwi 77" userId="f069bb9f115f866a" providerId="LiveId" clId="{3A7123C3-945D-4C4A-93E7-3764775C430E}" dt="2020-11-01T09:34:28.699" v="1088" actId="478"/>
          <ac:picMkLst>
            <pc:docMk/>
            <pc:sldMk cId="2922873458" sldId="307"/>
            <ac:picMk id="16" creationId="{EE335A11-DA55-4892-BD05-9E592EC0960E}"/>
          </ac:picMkLst>
        </pc:picChg>
        <pc:picChg chg="del">
          <ac:chgData name="MagentaKiwi 77" userId="f069bb9f115f866a" providerId="LiveId" clId="{3A7123C3-945D-4C4A-93E7-3764775C430E}" dt="2020-11-01T09:34:28.699" v="1088" actId="478"/>
          <ac:picMkLst>
            <pc:docMk/>
            <pc:sldMk cId="2922873458" sldId="307"/>
            <ac:picMk id="27" creationId="{B62E659F-D46A-4C7A-A877-EE6C987FDD71}"/>
          </ac:picMkLst>
        </pc:picChg>
        <pc:picChg chg="mod">
          <ac:chgData name="MagentaKiwi 77" userId="f069bb9f115f866a" providerId="LiveId" clId="{3A7123C3-945D-4C4A-93E7-3764775C430E}" dt="2020-11-01T10:54:00.707" v="1124" actId="1076"/>
          <ac:picMkLst>
            <pc:docMk/>
            <pc:sldMk cId="2922873458" sldId="307"/>
            <ac:picMk id="37" creationId="{B0DDC08E-2191-4CC6-A23D-9EFC40801123}"/>
          </ac:picMkLst>
        </pc:picChg>
      </pc:sldChg>
      <pc:sldChg chg="addSp delSp modSp mod delAnim modAnim">
        <pc:chgData name="MagentaKiwi 77" userId="f069bb9f115f866a" providerId="LiveId" clId="{3A7123C3-945D-4C4A-93E7-3764775C430E}" dt="2020-11-01T09:00:53.308" v="846" actId="207"/>
        <pc:sldMkLst>
          <pc:docMk/>
          <pc:sldMk cId="2268528672" sldId="310"/>
        </pc:sldMkLst>
        <pc:spChg chg="mod">
          <ac:chgData name="MagentaKiwi 77" userId="f069bb9f115f866a" providerId="LiveId" clId="{3A7123C3-945D-4C4A-93E7-3764775C430E}" dt="2020-11-01T08:47:18.729" v="637" actId="1076"/>
          <ac:spMkLst>
            <pc:docMk/>
            <pc:sldMk cId="2268528672" sldId="310"/>
            <ac:spMk id="7" creationId="{A2F4787F-DFCE-47B7-97FC-911A2737EB63}"/>
          </ac:spMkLst>
        </pc:spChg>
        <pc:spChg chg="mod">
          <ac:chgData name="MagentaKiwi 77" userId="f069bb9f115f866a" providerId="LiveId" clId="{3A7123C3-945D-4C4A-93E7-3764775C430E}" dt="2020-11-01T08:47:47.493" v="644" actId="1076"/>
          <ac:spMkLst>
            <pc:docMk/>
            <pc:sldMk cId="2268528672" sldId="310"/>
            <ac:spMk id="25" creationId="{5A8E6B02-8875-428F-B7BD-3E79A8F77D5A}"/>
          </ac:spMkLst>
        </pc:spChg>
        <pc:spChg chg="mod">
          <ac:chgData name="MagentaKiwi 77" userId="f069bb9f115f866a" providerId="LiveId" clId="{3A7123C3-945D-4C4A-93E7-3764775C430E}" dt="2020-11-01T08:47:38.330" v="642" actId="1076"/>
          <ac:spMkLst>
            <pc:docMk/>
            <pc:sldMk cId="2268528672" sldId="310"/>
            <ac:spMk id="31" creationId="{B7600992-7FA5-4883-A3BC-CF113CC10E3A}"/>
          </ac:spMkLst>
        </pc:spChg>
        <pc:spChg chg="add mod">
          <ac:chgData name="MagentaKiwi 77" userId="f069bb9f115f866a" providerId="LiveId" clId="{3A7123C3-945D-4C4A-93E7-3764775C430E}" dt="2020-11-01T08:49:47.262" v="716" actId="1076"/>
          <ac:spMkLst>
            <pc:docMk/>
            <pc:sldMk cId="2268528672" sldId="310"/>
            <ac:spMk id="32" creationId="{DBB06026-4B27-463E-9314-7FB8CC34B826}"/>
          </ac:spMkLst>
        </pc:spChg>
        <pc:spChg chg="mod">
          <ac:chgData name="MagentaKiwi 77" userId="f069bb9f115f866a" providerId="LiveId" clId="{3A7123C3-945D-4C4A-93E7-3764775C430E}" dt="2020-11-01T08:48:59.644" v="657" actId="14100"/>
          <ac:spMkLst>
            <pc:docMk/>
            <pc:sldMk cId="2268528672" sldId="310"/>
            <ac:spMk id="36" creationId="{D15DD4BA-C204-4D3C-A38F-42C64339481F}"/>
          </ac:spMkLst>
        </pc:spChg>
        <pc:spChg chg="mod">
          <ac:chgData name="MagentaKiwi 77" userId="f069bb9f115f866a" providerId="LiveId" clId="{3A7123C3-945D-4C4A-93E7-3764775C430E}" dt="2020-11-01T08:48:48.733" v="655" actId="1076"/>
          <ac:spMkLst>
            <pc:docMk/>
            <pc:sldMk cId="2268528672" sldId="310"/>
            <ac:spMk id="39" creationId="{F32D7BFC-E1F9-4195-B9C8-9B963016BA35}"/>
          </ac:spMkLst>
        </pc:spChg>
        <pc:spChg chg="add mod">
          <ac:chgData name="MagentaKiwi 77" userId="f069bb9f115f866a" providerId="LiveId" clId="{3A7123C3-945D-4C4A-93E7-3764775C430E}" dt="2020-11-01T08:49:33.406" v="715" actId="1076"/>
          <ac:spMkLst>
            <pc:docMk/>
            <pc:sldMk cId="2268528672" sldId="310"/>
            <ac:spMk id="42" creationId="{12B57AFE-3F79-496B-8B8D-55D4BFEA615C}"/>
          </ac:spMkLst>
        </pc:spChg>
        <pc:spChg chg="mod">
          <ac:chgData name="MagentaKiwi 77" userId="f069bb9f115f866a" providerId="LiveId" clId="{3A7123C3-945D-4C4A-93E7-3764775C430E}" dt="2020-11-01T09:00:53.308" v="846" actId="207"/>
          <ac:spMkLst>
            <pc:docMk/>
            <pc:sldMk cId="2268528672" sldId="310"/>
            <ac:spMk id="43" creationId="{47AD2810-E280-40BE-9DA0-3321DF53C938}"/>
          </ac:spMkLst>
        </pc:spChg>
        <pc:spChg chg="del">
          <ac:chgData name="MagentaKiwi 77" userId="f069bb9f115f866a" providerId="LiveId" clId="{3A7123C3-945D-4C4A-93E7-3764775C430E}" dt="2020-11-01T08:43:57.316" v="495" actId="478"/>
          <ac:spMkLst>
            <pc:docMk/>
            <pc:sldMk cId="2268528672" sldId="310"/>
            <ac:spMk id="49" creationId="{4A710146-CF85-4601-BECE-F135D621E007}"/>
          </ac:spMkLst>
        </pc:spChg>
        <pc:spChg chg="del">
          <ac:chgData name="MagentaKiwi 77" userId="f069bb9f115f866a" providerId="LiveId" clId="{3A7123C3-945D-4C4A-93E7-3764775C430E}" dt="2020-11-01T08:43:56.323" v="494" actId="478"/>
          <ac:spMkLst>
            <pc:docMk/>
            <pc:sldMk cId="2268528672" sldId="310"/>
            <ac:spMk id="51" creationId="{E6D193D4-5027-4ED5-AE9D-4BC0E43D6581}"/>
          </ac:spMkLst>
        </pc:spChg>
        <pc:spChg chg="del">
          <ac:chgData name="MagentaKiwi 77" userId="f069bb9f115f866a" providerId="LiveId" clId="{3A7123C3-945D-4C4A-93E7-3764775C430E}" dt="2020-11-01T08:42:02.667" v="493" actId="478"/>
          <ac:spMkLst>
            <pc:docMk/>
            <pc:sldMk cId="2268528672" sldId="310"/>
            <ac:spMk id="54" creationId="{CC8C5322-EF4A-40A7-8584-68F49604159D}"/>
          </ac:spMkLst>
        </pc:spChg>
        <pc:spChg chg="del">
          <ac:chgData name="MagentaKiwi 77" userId="f069bb9f115f866a" providerId="LiveId" clId="{3A7123C3-945D-4C4A-93E7-3764775C430E}" dt="2020-11-01T08:42:02.667" v="493" actId="478"/>
          <ac:spMkLst>
            <pc:docMk/>
            <pc:sldMk cId="2268528672" sldId="310"/>
            <ac:spMk id="56" creationId="{F7ACB583-1C68-4F70-8EBD-067FFCDCEA15}"/>
          </ac:spMkLst>
        </pc:spChg>
        <pc:grpChg chg="add mod">
          <ac:chgData name="MagentaKiwi 77" userId="f069bb9f115f866a" providerId="LiveId" clId="{3A7123C3-945D-4C4A-93E7-3764775C430E}" dt="2020-11-01T08:49:47.262" v="716" actId="1076"/>
          <ac:grpSpMkLst>
            <pc:docMk/>
            <pc:sldMk cId="2268528672" sldId="310"/>
            <ac:grpSpMk id="24" creationId="{86CEF21B-0E0A-411F-ADC3-0AF215FD6B12}"/>
          </ac:grpSpMkLst>
        </pc:grpChg>
        <pc:grpChg chg="add mod">
          <ac:chgData name="MagentaKiwi 77" userId="f069bb9f115f866a" providerId="LiveId" clId="{3A7123C3-945D-4C4A-93E7-3764775C430E}" dt="2020-11-01T08:48:22.852" v="649" actId="1076"/>
          <ac:grpSpMkLst>
            <pc:docMk/>
            <pc:sldMk cId="2268528672" sldId="310"/>
            <ac:grpSpMk id="35" creationId="{FDB1054D-DBF3-42E0-9AEB-381ABCDBA64A}"/>
          </ac:grpSpMkLst>
        </pc:grpChg>
        <pc:picChg chg="mod">
          <ac:chgData name="MagentaKiwi 77" userId="f069bb9f115f866a" providerId="LiveId" clId="{3A7123C3-945D-4C4A-93E7-3764775C430E}" dt="2020-11-01T08:43:59.464" v="496" actId="1076"/>
          <ac:picMkLst>
            <pc:docMk/>
            <pc:sldMk cId="2268528672" sldId="310"/>
            <ac:picMk id="47" creationId="{EE834F62-EB78-4013-9B07-F7CD9ECDA40E}"/>
          </ac:picMkLst>
        </pc:picChg>
        <pc:cxnChg chg="mod">
          <ac:chgData name="MagentaKiwi 77" userId="f069bb9f115f866a" providerId="LiveId" clId="{3A7123C3-945D-4C4A-93E7-3764775C430E}" dt="2020-11-01T08:47:44.248" v="643" actId="1076"/>
          <ac:cxnSpMkLst>
            <pc:docMk/>
            <pc:sldMk cId="2268528672" sldId="310"/>
            <ac:cxnSpMk id="26" creationId="{D832B576-7E41-4BAC-8980-15AFA4B17B62}"/>
          </ac:cxnSpMkLst>
        </pc:cxnChg>
        <pc:cxnChg chg="del mod">
          <ac:chgData name="MagentaKiwi 77" userId="f069bb9f115f866a" providerId="LiveId" clId="{3A7123C3-945D-4C4A-93E7-3764775C430E}" dt="2020-11-01T08:47:31.800" v="639" actId="478"/>
          <ac:cxnSpMkLst>
            <pc:docMk/>
            <pc:sldMk cId="2268528672" sldId="310"/>
            <ac:cxnSpMk id="28" creationId="{867DF890-A57B-474F-8617-FAE8E18DF3E7}"/>
          </ac:cxnSpMkLst>
        </pc:cxnChg>
        <pc:cxnChg chg="del mod">
          <ac:chgData name="MagentaKiwi 77" userId="f069bb9f115f866a" providerId="LiveId" clId="{3A7123C3-945D-4C4A-93E7-3764775C430E}" dt="2020-11-01T08:47:33.196" v="640" actId="478"/>
          <ac:cxnSpMkLst>
            <pc:docMk/>
            <pc:sldMk cId="2268528672" sldId="310"/>
            <ac:cxnSpMk id="30" creationId="{6252241D-4307-4ED7-B45D-49DBD58DE177}"/>
          </ac:cxnSpMkLst>
        </pc:cxnChg>
        <pc:cxnChg chg="mod">
          <ac:chgData name="MagentaKiwi 77" userId="f069bb9f115f866a" providerId="LiveId" clId="{3A7123C3-945D-4C4A-93E7-3764775C430E}" dt="2020-11-01T08:48:59.644" v="657" actId="14100"/>
          <ac:cxnSpMkLst>
            <pc:docMk/>
            <pc:sldMk cId="2268528672" sldId="310"/>
            <ac:cxnSpMk id="38" creationId="{5FC0F49E-70F4-4AA3-BF14-2C7A1BDC50BC}"/>
          </ac:cxnSpMkLst>
        </pc:cxnChg>
      </pc:sldChg>
      <pc:sldChg chg="addSp delSp modSp mod delAnim modAnim">
        <pc:chgData name="MagentaKiwi 77" userId="f069bb9f115f866a" providerId="LiveId" clId="{3A7123C3-945D-4C4A-93E7-3764775C430E}" dt="2020-11-01T08:41:10.217" v="489" actId="478"/>
        <pc:sldMkLst>
          <pc:docMk/>
          <pc:sldMk cId="1450328805" sldId="313"/>
        </pc:sldMkLst>
        <pc:spChg chg="add del mod">
          <ac:chgData name="MagentaKiwi 77" userId="f069bb9f115f866a" providerId="LiveId" clId="{3A7123C3-945D-4C4A-93E7-3764775C430E}" dt="2020-11-01T08:39:02.438" v="418" actId="478"/>
          <ac:spMkLst>
            <pc:docMk/>
            <pc:sldMk cId="1450328805" sldId="313"/>
            <ac:spMk id="2" creationId="{503B507D-0292-47F3-BFE4-D0EACFA1444E}"/>
          </ac:spMkLst>
        </pc:spChg>
        <pc:spChg chg="add del mod ord">
          <ac:chgData name="MagentaKiwi 77" userId="f069bb9f115f866a" providerId="LiveId" clId="{3A7123C3-945D-4C4A-93E7-3764775C430E}" dt="2020-11-01T08:38:11.261" v="409" actId="478"/>
          <ac:spMkLst>
            <pc:docMk/>
            <pc:sldMk cId="1450328805" sldId="313"/>
            <ac:spMk id="4" creationId="{C73143E9-1247-4DAA-A83A-7407E11E6207}"/>
          </ac:spMkLst>
        </pc:spChg>
        <pc:spChg chg="add del mod">
          <ac:chgData name="MagentaKiwi 77" userId="f069bb9f115f866a" providerId="LiveId" clId="{3A7123C3-945D-4C4A-93E7-3764775C430E}" dt="2020-11-01T08:41:10.217" v="489" actId="478"/>
          <ac:spMkLst>
            <pc:docMk/>
            <pc:sldMk cId="1450328805" sldId="313"/>
            <ac:spMk id="6" creationId="{FC84EEA5-68D0-4D16-9014-7B32CE15F52F}"/>
          </ac:spMkLst>
        </pc:spChg>
        <pc:spChg chg="add del mod">
          <ac:chgData name="MagentaKiwi 77" userId="f069bb9f115f866a" providerId="LiveId" clId="{3A7123C3-945D-4C4A-93E7-3764775C430E}" dt="2020-11-01T08:41:05.130" v="488" actId="478"/>
          <ac:spMkLst>
            <pc:docMk/>
            <pc:sldMk cId="1450328805" sldId="313"/>
            <ac:spMk id="7" creationId="{C8938E14-441F-4598-B066-2208207370B7}"/>
          </ac:spMkLst>
        </pc:spChg>
        <pc:spChg chg="add del mod">
          <ac:chgData name="MagentaKiwi 77" userId="f069bb9f115f866a" providerId="LiveId" clId="{3A7123C3-945D-4C4A-93E7-3764775C430E}" dt="2020-11-01T08:40:55.551" v="479" actId="22"/>
          <ac:spMkLst>
            <pc:docMk/>
            <pc:sldMk cId="1450328805" sldId="313"/>
            <ac:spMk id="9" creationId="{4DD4AC6F-0978-49B9-A000-7B29D08FD747}"/>
          </ac:spMkLst>
        </pc:spChg>
        <pc:graphicFrameChg chg="del">
          <ac:chgData name="MagentaKiwi 77" userId="f069bb9f115f866a" providerId="LiveId" clId="{3A7123C3-945D-4C4A-93E7-3764775C430E}" dt="2020-11-01T08:33:04.199" v="340" actId="478"/>
          <ac:graphicFrameMkLst>
            <pc:docMk/>
            <pc:sldMk cId="1450328805" sldId="313"/>
            <ac:graphicFrameMk id="26" creationId="{28EAF767-7029-49C5-B5D4-82EC7F467A93}"/>
          </ac:graphicFrameMkLst>
        </pc:graphicFrameChg>
        <pc:picChg chg="mod">
          <ac:chgData name="MagentaKiwi 77" userId="f069bb9f115f866a" providerId="LiveId" clId="{3A7123C3-945D-4C4A-93E7-3764775C430E}" dt="2020-11-01T05:26:49.261" v="3" actId="1076"/>
          <ac:picMkLst>
            <pc:docMk/>
            <pc:sldMk cId="1450328805" sldId="313"/>
            <ac:picMk id="3" creationId="{67B284FD-07FE-4466-A2D1-6D0FA9E9F4C0}"/>
          </ac:picMkLst>
        </pc:picChg>
        <pc:picChg chg="mod">
          <ac:chgData name="MagentaKiwi 77" userId="f069bb9f115f866a" providerId="LiveId" clId="{3A7123C3-945D-4C4A-93E7-3764775C430E}" dt="2020-11-01T08:38:13.658" v="410" actId="1076"/>
          <ac:picMkLst>
            <pc:docMk/>
            <pc:sldMk cId="1450328805" sldId="313"/>
            <ac:picMk id="5" creationId="{CD3A09CC-932B-4ED9-BC21-D3B421478289}"/>
          </ac:picMkLst>
        </pc:picChg>
      </pc:sldChg>
      <pc:sldChg chg="addSp delSp modSp mod">
        <pc:chgData name="MagentaKiwi 77" userId="f069bb9f115f866a" providerId="LiveId" clId="{3A7123C3-945D-4C4A-93E7-3764775C430E}" dt="2020-11-01T11:23:18.275" v="1290" actId="478"/>
        <pc:sldMkLst>
          <pc:docMk/>
          <pc:sldMk cId="3410209135" sldId="314"/>
        </pc:sldMkLst>
        <pc:spChg chg="del">
          <ac:chgData name="MagentaKiwi 77" userId="f069bb9f115f866a" providerId="LiveId" clId="{3A7123C3-945D-4C4A-93E7-3764775C430E}" dt="2020-11-01T05:26:58.893" v="5" actId="478"/>
          <ac:spMkLst>
            <pc:docMk/>
            <pc:sldMk cId="3410209135" sldId="314"/>
            <ac:spMk id="2" creationId="{22682B42-FAC3-41BE-8786-71782298307A}"/>
          </ac:spMkLst>
        </pc:spChg>
        <pc:spChg chg="add mod">
          <ac:chgData name="MagentaKiwi 77" userId="f069bb9f115f866a" providerId="LiveId" clId="{3A7123C3-945D-4C4A-93E7-3764775C430E}" dt="2020-11-01T05:29:48.572" v="89" actId="1076"/>
          <ac:spMkLst>
            <pc:docMk/>
            <pc:sldMk cId="3410209135" sldId="314"/>
            <ac:spMk id="7" creationId="{5E892E8C-213A-4FDC-A709-FB7390A3F62E}"/>
          </ac:spMkLst>
        </pc:spChg>
        <pc:spChg chg="add mod">
          <ac:chgData name="MagentaKiwi 77" userId="f069bb9f115f866a" providerId="LiveId" clId="{3A7123C3-945D-4C4A-93E7-3764775C430E}" dt="2020-11-01T05:49:35.977" v="301"/>
          <ac:spMkLst>
            <pc:docMk/>
            <pc:sldMk cId="3410209135" sldId="314"/>
            <ac:spMk id="8" creationId="{17B4ACCA-EB41-4731-88E3-6C53ACDB911D}"/>
          </ac:spMkLst>
        </pc:spChg>
        <pc:spChg chg="add del">
          <ac:chgData name="MagentaKiwi 77" userId="f069bb9f115f866a" providerId="LiveId" clId="{3A7123C3-945D-4C4A-93E7-3764775C430E}" dt="2020-11-01T05:30:00.777" v="93" actId="478"/>
          <ac:spMkLst>
            <pc:docMk/>
            <pc:sldMk cId="3410209135" sldId="314"/>
            <ac:spMk id="14" creationId="{00494C60-3E85-4A9B-9F55-B1C58D8AF4FF}"/>
          </ac:spMkLst>
        </pc:spChg>
        <pc:spChg chg="add mod">
          <ac:chgData name="MagentaKiwi 77" userId="f069bb9f115f866a" providerId="LiveId" clId="{3A7123C3-945D-4C4A-93E7-3764775C430E}" dt="2020-11-01T05:48:44.099" v="129"/>
          <ac:spMkLst>
            <pc:docMk/>
            <pc:sldMk cId="3410209135" sldId="314"/>
            <ac:spMk id="17" creationId="{E5C69E5F-708A-4960-8F87-0F0413736AB8}"/>
          </ac:spMkLst>
        </pc:spChg>
        <pc:spChg chg="add mod">
          <ac:chgData name="MagentaKiwi 77" userId="f069bb9f115f866a" providerId="LiveId" clId="{3A7123C3-945D-4C4A-93E7-3764775C430E}" dt="2020-11-01T05:48:54.131" v="181" actId="20577"/>
          <ac:spMkLst>
            <pc:docMk/>
            <pc:sldMk cId="3410209135" sldId="314"/>
            <ac:spMk id="19" creationId="{BE84E000-D30D-483E-8843-50A03BE11064}"/>
          </ac:spMkLst>
        </pc:spChg>
        <pc:spChg chg="add mod">
          <ac:chgData name="MagentaKiwi 77" userId="f069bb9f115f866a" providerId="LiveId" clId="{3A7123C3-945D-4C4A-93E7-3764775C430E}" dt="2020-11-01T05:49:05.745" v="219"/>
          <ac:spMkLst>
            <pc:docMk/>
            <pc:sldMk cId="3410209135" sldId="314"/>
            <ac:spMk id="21" creationId="{634A9BAA-D614-40E4-8595-F3CF07E08787}"/>
          </ac:spMkLst>
        </pc:spChg>
        <pc:spChg chg="add mod">
          <ac:chgData name="MagentaKiwi 77" userId="f069bb9f115f866a" providerId="LiveId" clId="{3A7123C3-945D-4C4A-93E7-3764775C430E}" dt="2020-11-01T05:49:24.440" v="276" actId="14100"/>
          <ac:spMkLst>
            <pc:docMk/>
            <pc:sldMk cId="3410209135" sldId="314"/>
            <ac:spMk id="23" creationId="{5BAE332A-CFDC-4F87-83EA-517E7CBFF3C9}"/>
          </ac:spMkLst>
        </pc:spChg>
        <pc:spChg chg="add mod ord">
          <ac:chgData name="MagentaKiwi 77" userId="f069bb9f115f866a" providerId="LiveId" clId="{3A7123C3-945D-4C4A-93E7-3764775C430E}" dt="2020-11-01T08:26:17.722" v="321" actId="14100"/>
          <ac:spMkLst>
            <pc:docMk/>
            <pc:sldMk cId="3410209135" sldId="314"/>
            <ac:spMk id="48" creationId="{90664930-73CE-4271-8868-AD72112CEA2C}"/>
          </ac:spMkLst>
        </pc:spChg>
        <pc:spChg chg="add mod">
          <ac:chgData name="MagentaKiwi 77" userId="f069bb9f115f866a" providerId="LiveId" clId="{3A7123C3-945D-4C4A-93E7-3764775C430E}" dt="2020-11-01T11:11:22.072" v="1252" actId="207"/>
          <ac:spMkLst>
            <pc:docMk/>
            <pc:sldMk cId="3410209135" sldId="314"/>
            <ac:spMk id="54" creationId="{FCF0D0BF-590B-469C-BDC9-ED1180490F07}"/>
          </ac:spMkLst>
        </pc:spChg>
        <pc:spChg chg="add mod">
          <ac:chgData name="MagentaKiwi 77" userId="f069bb9f115f866a" providerId="LiveId" clId="{3A7123C3-945D-4C4A-93E7-3764775C430E}" dt="2020-11-01T11:11:26.312" v="1254" actId="1076"/>
          <ac:spMkLst>
            <pc:docMk/>
            <pc:sldMk cId="3410209135" sldId="314"/>
            <ac:spMk id="56" creationId="{07939EAC-9FC3-4D29-81C4-9554A40EE242}"/>
          </ac:spMkLst>
        </pc:spChg>
        <pc:spChg chg="add mod">
          <ac:chgData name="MagentaKiwi 77" userId="f069bb9f115f866a" providerId="LiveId" clId="{3A7123C3-945D-4C4A-93E7-3764775C430E}" dt="2020-11-01T11:11:32.114" v="1258" actId="1076"/>
          <ac:spMkLst>
            <pc:docMk/>
            <pc:sldMk cId="3410209135" sldId="314"/>
            <ac:spMk id="58" creationId="{FC5629AE-E1A5-4885-B6AF-6E54D978DCE1}"/>
          </ac:spMkLst>
        </pc:spChg>
        <pc:spChg chg="add mod">
          <ac:chgData name="MagentaKiwi 77" userId="f069bb9f115f866a" providerId="LiveId" clId="{3A7123C3-945D-4C4A-93E7-3764775C430E}" dt="2020-11-01T11:11:38.925" v="1260" actId="1076"/>
          <ac:spMkLst>
            <pc:docMk/>
            <pc:sldMk cId="3410209135" sldId="314"/>
            <ac:spMk id="60" creationId="{60DD1BAD-2050-428B-99D0-F712BB4B8D39}"/>
          </ac:spMkLst>
        </pc:spChg>
        <pc:spChg chg="add mod">
          <ac:chgData name="MagentaKiwi 77" userId="f069bb9f115f866a" providerId="LiveId" clId="{3A7123C3-945D-4C4A-93E7-3764775C430E}" dt="2020-11-01T11:11:42.858" v="1262" actId="1076"/>
          <ac:spMkLst>
            <pc:docMk/>
            <pc:sldMk cId="3410209135" sldId="314"/>
            <ac:spMk id="62" creationId="{E1693F4E-75A9-41F2-BB8D-2076DCB505C1}"/>
          </ac:spMkLst>
        </pc:spChg>
        <pc:spChg chg="add del mod">
          <ac:chgData name="MagentaKiwi 77" userId="f069bb9f115f866a" providerId="LiveId" clId="{3A7123C3-945D-4C4A-93E7-3764775C430E}" dt="2020-11-01T11:23:02.799" v="1286" actId="478"/>
          <ac:spMkLst>
            <pc:docMk/>
            <pc:sldMk cId="3410209135" sldId="314"/>
            <ac:spMk id="64" creationId="{78B15BBD-3D41-41A7-9CEE-13923C90D297}"/>
          </ac:spMkLst>
        </pc:spChg>
        <pc:spChg chg="add del">
          <ac:chgData name="MagentaKiwi 77" userId="f069bb9f115f866a" providerId="LiveId" clId="{3A7123C3-945D-4C4A-93E7-3764775C430E}" dt="2020-11-01T11:12:10.747" v="1267" actId="22"/>
          <ac:spMkLst>
            <pc:docMk/>
            <pc:sldMk cId="3410209135" sldId="314"/>
            <ac:spMk id="66" creationId="{E8F235E7-7D1C-4487-A388-9D59963DD050}"/>
          </ac:spMkLst>
        </pc:spChg>
        <pc:spChg chg="add del mod">
          <ac:chgData name="MagentaKiwi 77" userId="f069bb9f115f866a" providerId="LiveId" clId="{3A7123C3-945D-4C4A-93E7-3764775C430E}" dt="2020-11-01T11:23:07.775" v="1287" actId="478"/>
          <ac:spMkLst>
            <pc:docMk/>
            <pc:sldMk cId="3410209135" sldId="314"/>
            <ac:spMk id="67" creationId="{5C8E285B-3BD2-4A4E-AD42-26E05A3F66B8}"/>
          </ac:spMkLst>
        </pc:spChg>
        <pc:spChg chg="add del mod">
          <ac:chgData name="MagentaKiwi 77" userId="f069bb9f115f866a" providerId="LiveId" clId="{3A7123C3-945D-4C4A-93E7-3764775C430E}" dt="2020-11-01T11:23:12.577" v="1288" actId="478"/>
          <ac:spMkLst>
            <pc:docMk/>
            <pc:sldMk cId="3410209135" sldId="314"/>
            <ac:spMk id="68" creationId="{82818FA9-A80D-41C7-9D78-977FB18A47EE}"/>
          </ac:spMkLst>
        </pc:spChg>
        <pc:spChg chg="add del mod">
          <ac:chgData name="MagentaKiwi 77" userId="f069bb9f115f866a" providerId="LiveId" clId="{3A7123C3-945D-4C4A-93E7-3764775C430E}" dt="2020-11-01T11:23:15.200" v="1289" actId="478"/>
          <ac:spMkLst>
            <pc:docMk/>
            <pc:sldMk cId="3410209135" sldId="314"/>
            <ac:spMk id="69" creationId="{A7109D6D-7FF6-4353-9B9E-00531D9F9A66}"/>
          </ac:spMkLst>
        </pc:spChg>
        <pc:spChg chg="add del mod">
          <ac:chgData name="MagentaKiwi 77" userId="f069bb9f115f866a" providerId="LiveId" clId="{3A7123C3-945D-4C4A-93E7-3764775C430E}" dt="2020-11-01T11:23:18.275" v="1290" actId="478"/>
          <ac:spMkLst>
            <pc:docMk/>
            <pc:sldMk cId="3410209135" sldId="314"/>
            <ac:spMk id="70" creationId="{0AE20382-F596-4303-9211-5EDF09BC7B90}"/>
          </ac:spMkLst>
        </pc:spChg>
        <pc:picChg chg="add del">
          <ac:chgData name="MagentaKiwi 77" userId="f069bb9f115f866a" providerId="LiveId" clId="{3A7123C3-945D-4C4A-93E7-3764775C430E}" dt="2020-11-01T05:26:47.690" v="2" actId="22"/>
          <ac:picMkLst>
            <pc:docMk/>
            <pc:sldMk cId="3410209135" sldId="314"/>
            <ac:picMk id="4" creationId="{0FC08C3E-7E40-4864-8515-2A02025C369F}"/>
          </ac:picMkLst>
        </pc:picChg>
        <pc:picChg chg="add">
          <ac:chgData name="MagentaKiwi 77" userId="f069bb9f115f866a" providerId="LiveId" clId="{3A7123C3-945D-4C4A-93E7-3764775C430E}" dt="2020-11-01T05:26:54.670" v="4" actId="22"/>
          <ac:picMkLst>
            <pc:docMk/>
            <pc:sldMk cId="3410209135" sldId="314"/>
            <ac:picMk id="6" creationId="{5B58C97E-DB73-4E81-BCDA-D29F990E9D1B}"/>
          </ac:picMkLst>
        </pc:picChg>
        <pc:picChg chg="add del">
          <ac:chgData name="MagentaKiwi 77" userId="f069bb9f115f866a" providerId="LiveId" clId="{3A7123C3-945D-4C4A-93E7-3764775C430E}" dt="2020-11-01T05:29:54.387" v="91" actId="22"/>
          <ac:picMkLst>
            <pc:docMk/>
            <pc:sldMk cId="3410209135" sldId="314"/>
            <ac:picMk id="12" creationId="{F5B72FDA-7052-47A8-9481-E227CAD3630F}"/>
          </ac:picMkLst>
        </pc:picChg>
        <pc:picChg chg="add del mod">
          <ac:chgData name="MagentaKiwi 77" userId="f069bb9f115f866a" providerId="LiveId" clId="{3A7123C3-945D-4C4A-93E7-3764775C430E}" dt="2020-11-01T08:25:48.243" v="315" actId="478"/>
          <ac:picMkLst>
            <pc:docMk/>
            <pc:sldMk cId="3410209135" sldId="314"/>
            <ac:picMk id="46" creationId="{96EBF651-618C-4FCB-8BFB-161C5BA908F0}"/>
          </ac:picMkLst>
        </pc:picChg>
        <pc:picChg chg="add del mod">
          <ac:chgData name="MagentaKiwi 77" userId="f069bb9f115f866a" providerId="LiveId" clId="{3A7123C3-945D-4C4A-93E7-3764775C430E}" dt="2020-11-01T08:27:01.803" v="324" actId="478"/>
          <ac:picMkLst>
            <pc:docMk/>
            <pc:sldMk cId="3410209135" sldId="314"/>
            <ac:picMk id="50" creationId="{9C5CA3C5-F9BD-4243-A416-7FF2DCE0B052}"/>
          </ac:picMkLst>
        </pc:picChg>
        <pc:picChg chg="add mod">
          <ac:chgData name="MagentaKiwi 77" userId="f069bb9f115f866a" providerId="LiveId" clId="{3A7123C3-945D-4C4A-93E7-3764775C430E}" dt="2020-11-01T08:27:26.960" v="330" actId="1076"/>
          <ac:picMkLst>
            <pc:docMk/>
            <pc:sldMk cId="3410209135" sldId="314"/>
            <ac:picMk id="52" creationId="{E18D5E21-E03E-44E8-8FEE-298162CDF4B3}"/>
          </ac:picMkLst>
        </pc:picChg>
        <pc:cxnChg chg="add mod">
          <ac:chgData name="MagentaKiwi 77" userId="f069bb9f115f866a" providerId="LiveId" clId="{3A7123C3-945D-4C4A-93E7-3764775C430E}" dt="2020-11-01T11:12:45.525" v="1274" actId="1582"/>
          <ac:cxnSpMkLst>
            <pc:docMk/>
            <pc:sldMk cId="3410209135" sldId="314"/>
            <ac:cxnSpMk id="10" creationId="{AE2437AA-CAB3-4BD4-8D51-F672C6A6E0C7}"/>
          </ac:cxnSpMkLst>
        </pc:cxnChg>
        <pc:cxnChg chg="add del mod">
          <ac:chgData name="MagentaKiwi 77" userId="f069bb9f115f866a" providerId="LiveId" clId="{3A7123C3-945D-4C4A-93E7-3764775C430E}" dt="2020-11-01T05:30:00.777" v="93" actId="478"/>
          <ac:cxnSpMkLst>
            <pc:docMk/>
            <pc:sldMk cId="3410209135" sldId="314"/>
            <ac:cxnSpMk id="16" creationId="{562BFC3C-E853-4E36-AA2A-74246D30AA6D}"/>
          </ac:cxnSpMkLst>
        </pc:cxnChg>
        <pc:cxnChg chg="add mod">
          <ac:chgData name="MagentaKiwi 77" userId="f069bb9f115f866a" providerId="LiveId" clId="{3A7123C3-945D-4C4A-93E7-3764775C430E}" dt="2020-11-01T11:12:45.525" v="1274" actId="1582"/>
          <ac:cxnSpMkLst>
            <pc:docMk/>
            <pc:sldMk cId="3410209135" sldId="314"/>
            <ac:cxnSpMk id="18" creationId="{BB9A039D-B897-4F8A-82FF-643FB2EDCAA5}"/>
          </ac:cxnSpMkLst>
        </pc:cxnChg>
        <pc:cxnChg chg="add mod">
          <ac:chgData name="MagentaKiwi 77" userId="f069bb9f115f866a" providerId="LiveId" clId="{3A7123C3-945D-4C4A-93E7-3764775C430E}" dt="2020-11-01T11:12:45.525" v="1274" actId="1582"/>
          <ac:cxnSpMkLst>
            <pc:docMk/>
            <pc:sldMk cId="3410209135" sldId="314"/>
            <ac:cxnSpMk id="20" creationId="{636521E0-C791-414E-AE3B-9E73ADF80524}"/>
          </ac:cxnSpMkLst>
        </pc:cxnChg>
        <pc:cxnChg chg="add mod">
          <ac:chgData name="MagentaKiwi 77" userId="f069bb9f115f866a" providerId="LiveId" clId="{3A7123C3-945D-4C4A-93E7-3764775C430E}" dt="2020-11-01T11:12:45.525" v="1274" actId="1582"/>
          <ac:cxnSpMkLst>
            <pc:docMk/>
            <pc:sldMk cId="3410209135" sldId="314"/>
            <ac:cxnSpMk id="22" creationId="{CCCA0B3B-88C9-46F9-B17A-7AE2B03A0B66}"/>
          </ac:cxnSpMkLst>
        </pc:cxnChg>
        <pc:cxnChg chg="add mod">
          <ac:chgData name="MagentaKiwi 77" userId="f069bb9f115f866a" providerId="LiveId" clId="{3A7123C3-945D-4C4A-93E7-3764775C430E}" dt="2020-11-01T11:12:45.525" v="1274" actId="1582"/>
          <ac:cxnSpMkLst>
            <pc:docMk/>
            <pc:sldMk cId="3410209135" sldId="314"/>
            <ac:cxnSpMk id="24" creationId="{F4CCFE86-431D-4361-88F9-9FB78BA3AA92}"/>
          </ac:cxnSpMkLst>
        </pc:cxnChg>
      </pc:sldChg>
      <pc:sldChg chg="addSp delSp modSp del mod">
        <pc:chgData name="MagentaKiwi 77" userId="f069bb9f115f866a" providerId="LiveId" clId="{3A7123C3-945D-4C4A-93E7-3764775C430E}" dt="2020-11-01T08:33:00.426" v="339" actId="47"/>
        <pc:sldMkLst>
          <pc:docMk/>
          <pc:sldMk cId="947248906" sldId="315"/>
        </pc:sldMkLst>
        <pc:picChg chg="add del mod">
          <ac:chgData name="MagentaKiwi 77" userId="f069bb9f115f866a" providerId="LiveId" clId="{3A7123C3-945D-4C4A-93E7-3764775C430E}" dt="2020-11-01T08:32:58.843" v="338" actId="478"/>
          <ac:picMkLst>
            <pc:docMk/>
            <pc:sldMk cId="947248906" sldId="315"/>
            <ac:picMk id="3" creationId="{B85253FC-A610-423C-916D-AD381552B756}"/>
          </ac:picMkLst>
        </pc:picChg>
      </pc:sldChg>
      <pc:sldChg chg="addSp delSp modSp new mod ord modTransition delAnim modAnim">
        <pc:chgData name="MagentaKiwi 77" userId="f069bb9f115f866a" providerId="LiveId" clId="{3A7123C3-945D-4C4A-93E7-3764775C430E}" dt="2020-11-01T11:14:34.403" v="1280"/>
        <pc:sldMkLst>
          <pc:docMk/>
          <pc:sldMk cId="3051785715" sldId="315"/>
        </pc:sldMkLst>
        <pc:spChg chg="add mod">
          <ac:chgData name="MagentaKiwi 77" userId="f069bb9f115f866a" providerId="LiveId" clId="{3A7123C3-945D-4C4A-93E7-3764775C430E}" dt="2020-11-01T09:04:23.296" v="955" actId="14100"/>
          <ac:spMkLst>
            <pc:docMk/>
            <pc:sldMk cId="3051785715" sldId="315"/>
            <ac:spMk id="2" creationId="{228F400B-6883-42D9-B4C8-E88055FD21AE}"/>
          </ac:spMkLst>
        </pc:spChg>
        <pc:spChg chg="add del mod">
          <ac:chgData name="MagentaKiwi 77" userId="f069bb9f115f866a" providerId="LiveId" clId="{3A7123C3-945D-4C4A-93E7-3764775C430E}" dt="2020-11-01T09:04:25.416" v="956" actId="478"/>
          <ac:spMkLst>
            <pc:docMk/>
            <pc:sldMk cId="3051785715" sldId="315"/>
            <ac:spMk id="4" creationId="{6FFE369E-C7F7-43EA-AC08-9602C40354FE}"/>
          </ac:spMkLst>
        </pc:spChg>
        <pc:spChg chg="add mod">
          <ac:chgData name="MagentaKiwi 77" userId="f069bb9f115f866a" providerId="LiveId" clId="{3A7123C3-945D-4C4A-93E7-3764775C430E}" dt="2020-11-01T09:04:43.842" v="959" actId="1076"/>
          <ac:spMkLst>
            <pc:docMk/>
            <pc:sldMk cId="3051785715" sldId="315"/>
            <ac:spMk id="9" creationId="{98E691BC-D01C-47FD-B3AE-8ED680AEFDB4}"/>
          </ac:spMkLst>
        </pc:spChg>
        <pc:spChg chg="add mod">
          <ac:chgData name="MagentaKiwi 77" userId="f069bb9f115f866a" providerId="LiveId" clId="{3A7123C3-945D-4C4A-93E7-3764775C430E}" dt="2020-11-01T09:04:43.842" v="959" actId="1076"/>
          <ac:spMkLst>
            <pc:docMk/>
            <pc:sldMk cId="3051785715" sldId="315"/>
            <ac:spMk id="10" creationId="{ED253CE7-5DDC-40B7-A881-A9582BA1C470}"/>
          </ac:spMkLst>
        </pc:spChg>
        <pc:spChg chg="add mod">
          <ac:chgData name="MagentaKiwi 77" userId="f069bb9f115f866a" providerId="LiveId" clId="{3A7123C3-945D-4C4A-93E7-3764775C430E}" dt="2020-11-01T09:05:32.437" v="985" actId="1076"/>
          <ac:spMkLst>
            <pc:docMk/>
            <pc:sldMk cId="3051785715" sldId="315"/>
            <ac:spMk id="11" creationId="{91DC6239-E67B-4ABF-AC4F-1503E4C219EB}"/>
          </ac:spMkLst>
        </pc:spChg>
        <pc:spChg chg="add mod">
          <ac:chgData name="MagentaKiwi 77" userId="f069bb9f115f866a" providerId="LiveId" clId="{3A7123C3-945D-4C4A-93E7-3764775C430E}" dt="2020-11-01T09:04:43.842" v="959" actId="1076"/>
          <ac:spMkLst>
            <pc:docMk/>
            <pc:sldMk cId="3051785715" sldId="315"/>
            <ac:spMk id="12" creationId="{1BD48C91-7F13-4203-B158-9016378EB83A}"/>
          </ac:spMkLst>
        </pc:spChg>
        <pc:spChg chg="add mod">
          <ac:chgData name="MagentaKiwi 77" userId="f069bb9f115f866a" providerId="LiveId" clId="{3A7123C3-945D-4C4A-93E7-3764775C430E}" dt="2020-11-01T09:04:43.842" v="959" actId="1076"/>
          <ac:spMkLst>
            <pc:docMk/>
            <pc:sldMk cId="3051785715" sldId="315"/>
            <ac:spMk id="13" creationId="{43A21613-13BF-49BA-B6EB-20C8F2838B3F}"/>
          </ac:spMkLst>
        </pc:spChg>
        <pc:spChg chg="add mod">
          <ac:chgData name="MagentaKiwi 77" userId="f069bb9f115f866a" providerId="LiveId" clId="{3A7123C3-945D-4C4A-93E7-3764775C430E}" dt="2020-11-01T09:04:19.423" v="954"/>
          <ac:spMkLst>
            <pc:docMk/>
            <pc:sldMk cId="3051785715" sldId="315"/>
            <ac:spMk id="15" creationId="{FC69A2A3-FD39-456E-9E5B-1A1FF29BBB68}"/>
          </ac:spMkLst>
        </pc:spChg>
        <pc:spChg chg="add mod">
          <ac:chgData name="MagentaKiwi 77" userId="f069bb9f115f866a" providerId="LiveId" clId="{3A7123C3-945D-4C4A-93E7-3764775C430E}" dt="2020-11-01T09:05:44.510" v="1017" actId="1076"/>
          <ac:spMkLst>
            <pc:docMk/>
            <pc:sldMk cId="3051785715" sldId="315"/>
            <ac:spMk id="16" creationId="{83001B50-8565-42D7-9BC3-154A63A6CA78}"/>
          </ac:spMkLst>
        </pc:spChg>
        <pc:picChg chg="add mod">
          <ac:chgData name="MagentaKiwi 77" userId="f069bb9f115f866a" providerId="LiveId" clId="{3A7123C3-945D-4C4A-93E7-3764775C430E}" dt="2020-11-01T09:05:11.321" v="970" actId="1076"/>
          <ac:picMkLst>
            <pc:docMk/>
            <pc:sldMk cId="3051785715" sldId="315"/>
            <ac:picMk id="3" creationId="{F358D2D9-F7BE-4C27-A310-A8C36F125FDF}"/>
          </ac:picMkLst>
        </pc:picChg>
        <pc:picChg chg="add mod">
          <ac:chgData name="MagentaKiwi 77" userId="f069bb9f115f866a" providerId="LiveId" clId="{3A7123C3-945D-4C4A-93E7-3764775C430E}" dt="2020-11-01T09:05:18.061" v="972" actId="1076"/>
          <ac:picMkLst>
            <pc:docMk/>
            <pc:sldMk cId="3051785715" sldId="315"/>
            <ac:picMk id="5" creationId="{A4756715-8667-491B-A402-4A490F561146}"/>
          </ac:picMkLst>
        </pc:picChg>
        <pc:picChg chg="add mod">
          <ac:chgData name="MagentaKiwi 77" userId="f069bb9f115f866a" providerId="LiveId" clId="{3A7123C3-945D-4C4A-93E7-3764775C430E}" dt="2020-11-01T09:05:02.939" v="966" actId="1076"/>
          <ac:picMkLst>
            <pc:docMk/>
            <pc:sldMk cId="3051785715" sldId="315"/>
            <ac:picMk id="6" creationId="{78AACE7D-B588-4D91-84B4-885896804F19}"/>
          </ac:picMkLst>
        </pc:picChg>
        <pc:picChg chg="add mod">
          <ac:chgData name="MagentaKiwi 77" userId="f069bb9f115f866a" providerId="LiveId" clId="{3A7123C3-945D-4C4A-93E7-3764775C430E}" dt="2020-11-01T09:05:02.939" v="966" actId="1076"/>
          <ac:picMkLst>
            <pc:docMk/>
            <pc:sldMk cId="3051785715" sldId="315"/>
            <ac:picMk id="7" creationId="{DB08733A-6D59-43C6-A4E4-441DBC9E672B}"/>
          </ac:picMkLst>
        </pc:picChg>
        <pc:picChg chg="add mod">
          <ac:chgData name="MagentaKiwi 77" userId="f069bb9f115f866a" providerId="LiveId" clId="{3A7123C3-945D-4C4A-93E7-3764775C430E}" dt="2020-11-01T09:04:48.093" v="961" actId="1076"/>
          <ac:picMkLst>
            <pc:docMk/>
            <pc:sldMk cId="3051785715" sldId="315"/>
            <ac:picMk id="8" creationId="{49592A55-25E2-4C0F-B951-694DD28666DB}"/>
          </ac:picMkLst>
        </pc:picChg>
        <pc:picChg chg="add mod">
          <ac:chgData name="MagentaKiwi 77" userId="f069bb9f115f866a" providerId="LiveId" clId="{3A7123C3-945D-4C4A-93E7-3764775C430E}" dt="2020-11-01T09:04:14.167" v="923"/>
          <ac:picMkLst>
            <pc:docMk/>
            <pc:sldMk cId="3051785715" sldId="315"/>
            <ac:picMk id="14" creationId="{76AE7236-31B4-41F8-AA53-35F0B011E901}"/>
          </ac:picMkLst>
        </pc:picChg>
        <pc:picChg chg="add mod">
          <ac:chgData name="MagentaKiwi 77" userId="f069bb9f115f866a" providerId="LiveId" clId="{3A7123C3-945D-4C4A-93E7-3764775C430E}" dt="2020-11-01T09:08:04.209" v="1036" actId="1076"/>
          <ac:picMkLst>
            <pc:docMk/>
            <pc:sldMk cId="3051785715" sldId="315"/>
            <ac:picMk id="18" creationId="{5D2D6825-D04B-495C-AF08-6D22385F4297}"/>
          </ac:picMkLst>
        </pc:picChg>
        <pc:picChg chg="add mod ord">
          <ac:chgData name="MagentaKiwi 77" userId="f069bb9f115f866a" providerId="LiveId" clId="{3A7123C3-945D-4C4A-93E7-3764775C430E}" dt="2020-11-01T09:12:30.064" v="1079" actId="1035"/>
          <ac:picMkLst>
            <pc:docMk/>
            <pc:sldMk cId="3051785715" sldId="315"/>
            <ac:picMk id="20" creationId="{A0CB1EE3-55AF-4E31-8A4A-BAD18E3E0BF4}"/>
          </ac:picMkLst>
        </pc:picChg>
        <pc:picChg chg="add mod">
          <ac:chgData name="MagentaKiwi 77" userId="f069bb9f115f866a" providerId="LiveId" clId="{3A7123C3-945D-4C4A-93E7-3764775C430E}" dt="2020-11-01T09:12:09.330" v="1064" actId="1035"/>
          <ac:picMkLst>
            <pc:docMk/>
            <pc:sldMk cId="3051785715" sldId="315"/>
            <ac:picMk id="22" creationId="{D582A603-C8FA-4630-A849-A8E016262D7B}"/>
          </ac:picMkLst>
        </pc:picChg>
      </pc:sldChg>
      <pc:sldChg chg="modSp add mod">
        <pc:chgData name="MagentaKiwi 77" userId="f069bb9f115f866a" providerId="LiveId" clId="{3A7123C3-945D-4C4A-93E7-3764775C430E}" dt="2020-11-01T09:03:27.128" v="910" actId="20577"/>
        <pc:sldMkLst>
          <pc:docMk/>
          <pc:sldMk cId="835168295" sldId="316"/>
        </pc:sldMkLst>
        <pc:spChg chg="mod">
          <ac:chgData name="MagentaKiwi 77" userId="f069bb9f115f866a" providerId="LiveId" clId="{3A7123C3-945D-4C4A-93E7-3764775C430E}" dt="2020-11-01T09:03:27.128" v="910" actId="20577"/>
          <ac:spMkLst>
            <pc:docMk/>
            <pc:sldMk cId="835168295" sldId="316"/>
            <ac:spMk id="3" creationId="{7DEB97EB-6BED-4355-BE7B-45897CA63C85}"/>
          </ac:spMkLst>
        </pc:spChg>
      </pc:sldChg>
      <pc:sldChg chg="addSp modSp new mod ord modTransition modAnim">
        <pc:chgData name="MagentaKiwi 77" userId="f069bb9f115f866a" providerId="LiveId" clId="{3A7123C3-945D-4C4A-93E7-3764775C430E}" dt="2020-11-01T11:14:40.612" v="1281"/>
        <pc:sldMkLst>
          <pc:docMk/>
          <pc:sldMk cId="4165388103" sldId="317"/>
        </pc:sldMkLst>
        <pc:spChg chg="add mod">
          <ac:chgData name="MagentaKiwi 77" userId="f069bb9f115f866a" providerId="LiveId" clId="{3A7123C3-945D-4C4A-93E7-3764775C430E}" dt="2020-11-01T11:00:17.558" v="1167" actId="14100"/>
          <ac:spMkLst>
            <pc:docMk/>
            <pc:sldMk cId="4165388103" sldId="317"/>
            <ac:spMk id="2" creationId="{3A6F3CF3-30C7-4DB4-949C-9D87B3A2F03D}"/>
          </ac:spMkLst>
        </pc:spChg>
        <pc:spChg chg="mod">
          <ac:chgData name="MagentaKiwi 77" userId="f069bb9f115f866a" providerId="LiveId" clId="{3A7123C3-945D-4C4A-93E7-3764775C430E}" dt="2020-11-01T11:00:22.989" v="1169" actId="1076"/>
          <ac:spMkLst>
            <pc:docMk/>
            <pc:sldMk cId="4165388103" sldId="317"/>
            <ac:spMk id="4" creationId="{33352A80-52B5-4064-8532-26ADF62A2EB1}"/>
          </ac:spMkLst>
        </pc:spChg>
        <pc:spChg chg="mod">
          <ac:chgData name="MagentaKiwi 77" userId="f069bb9f115f866a" providerId="LiveId" clId="{3A7123C3-945D-4C4A-93E7-3764775C430E}" dt="2020-11-01T11:00:22.989" v="1169" actId="1076"/>
          <ac:spMkLst>
            <pc:docMk/>
            <pc:sldMk cId="4165388103" sldId="317"/>
            <ac:spMk id="5" creationId="{89A6684C-529F-47E6-A404-2665CF23980B}"/>
          </ac:spMkLst>
        </pc:spChg>
        <pc:spChg chg="add mod">
          <ac:chgData name="MagentaKiwi 77" userId="f069bb9f115f866a" providerId="LiveId" clId="{3A7123C3-945D-4C4A-93E7-3764775C430E}" dt="2020-11-01T11:00:25.773" v="1170" actId="1076"/>
          <ac:spMkLst>
            <pc:docMk/>
            <pc:sldMk cId="4165388103" sldId="317"/>
            <ac:spMk id="7" creationId="{E7A0A97C-1E09-402A-9429-8B9A6A998F7F}"/>
          </ac:spMkLst>
        </pc:spChg>
        <pc:spChg chg="add mod">
          <ac:chgData name="MagentaKiwi 77" userId="f069bb9f115f866a" providerId="LiveId" clId="{3A7123C3-945D-4C4A-93E7-3764775C430E}" dt="2020-11-01T11:00:30.745" v="1171" actId="1076"/>
          <ac:spMkLst>
            <pc:docMk/>
            <pc:sldMk cId="4165388103" sldId="317"/>
            <ac:spMk id="13" creationId="{386A5861-ACF1-44DC-B31E-F39156169091}"/>
          </ac:spMkLst>
        </pc:spChg>
        <pc:spChg chg="add mod">
          <ac:chgData name="MagentaKiwi 77" userId="f069bb9f115f866a" providerId="LiveId" clId="{3A7123C3-945D-4C4A-93E7-3764775C430E}" dt="2020-11-01T10:59:08.315" v="1148"/>
          <ac:spMkLst>
            <pc:docMk/>
            <pc:sldMk cId="4165388103" sldId="317"/>
            <ac:spMk id="17" creationId="{EA6760C1-1D27-4C99-8FEC-5B16BD78C680}"/>
          </ac:spMkLst>
        </pc:spChg>
        <pc:grpChg chg="add mod">
          <ac:chgData name="MagentaKiwi 77" userId="f069bb9f115f866a" providerId="LiveId" clId="{3A7123C3-945D-4C4A-93E7-3764775C430E}" dt="2020-11-01T11:00:22.989" v="1169" actId="1076"/>
          <ac:grpSpMkLst>
            <pc:docMk/>
            <pc:sldMk cId="4165388103" sldId="317"/>
            <ac:grpSpMk id="3" creationId="{EFAB6D52-44C6-48ED-ABB2-CCA532779FB8}"/>
          </ac:grpSpMkLst>
        </pc:grpChg>
        <pc:picChg chg="mod">
          <ac:chgData name="MagentaKiwi 77" userId="f069bb9f115f866a" providerId="LiveId" clId="{3A7123C3-945D-4C4A-93E7-3764775C430E}" dt="2020-11-01T11:00:22.989" v="1169" actId="1076"/>
          <ac:picMkLst>
            <pc:docMk/>
            <pc:sldMk cId="4165388103" sldId="317"/>
            <ac:picMk id="6" creationId="{2ADFE875-A05E-4C2C-A49B-C40B60ECA3F5}"/>
          </ac:picMkLst>
        </pc:picChg>
        <pc:picChg chg="add mod">
          <ac:chgData name="MagentaKiwi 77" userId="f069bb9f115f866a" providerId="LiveId" clId="{3A7123C3-945D-4C4A-93E7-3764775C430E}" dt="2020-11-01T11:07:14.401" v="1179" actId="1036"/>
          <ac:picMkLst>
            <pc:docMk/>
            <pc:sldMk cId="4165388103" sldId="317"/>
            <ac:picMk id="8" creationId="{5648600B-BDF1-4C70-A5FF-81605FCA477D}"/>
          </ac:picMkLst>
        </pc:picChg>
        <pc:picChg chg="add mod">
          <ac:chgData name="MagentaKiwi 77" userId="f069bb9f115f866a" providerId="LiveId" clId="{3A7123C3-945D-4C4A-93E7-3764775C430E}" dt="2020-11-01T11:07:14.401" v="1179" actId="1036"/>
          <ac:picMkLst>
            <pc:docMk/>
            <pc:sldMk cId="4165388103" sldId="317"/>
            <ac:picMk id="9" creationId="{5D3F4941-2AED-4F73-8CB7-AD808323DA4A}"/>
          </ac:picMkLst>
        </pc:picChg>
        <pc:picChg chg="add mod">
          <ac:chgData name="MagentaKiwi 77" userId="f069bb9f115f866a" providerId="LiveId" clId="{3A7123C3-945D-4C4A-93E7-3764775C430E}" dt="2020-11-01T11:07:14.401" v="1179" actId="1036"/>
          <ac:picMkLst>
            <pc:docMk/>
            <pc:sldMk cId="4165388103" sldId="317"/>
            <ac:picMk id="10" creationId="{A92A8746-EE4C-4634-9F2E-0EEC6CAAFC12}"/>
          </ac:picMkLst>
        </pc:picChg>
        <pc:picChg chg="add mod">
          <ac:chgData name="MagentaKiwi 77" userId="f069bb9f115f866a" providerId="LiveId" clId="{3A7123C3-945D-4C4A-93E7-3764775C430E}" dt="2020-11-01T11:07:14.401" v="1179" actId="1036"/>
          <ac:picMkLst>
            <pc:docMk/>
            <pc:sldMk cId="4165388103" sldId="317"/>
            <ac:picMk id="11" creationId="{0DB20E8C-5230-4298-A31C-87CA524D59D4}"/>
          </ac:picMkLst>
        </pc:picChg>
        <pc:picChg chg="add mod">
          <ac:chgData name="MagentaKiwi 77" userId="f069bb9f115f866a" providerId="LiveId" clId="{3A7123C3-945D-4C4A-93E7-3764775C430E}" dt="2020-11-01T11:07:35.505" v="1182" actId="14100"/>
          <ac:picMkLst>
            <pc:docMk/>
            <pc:sldMk cId="4165388103" sldId="317"/>
            <ac:picMk id="12" creationId="{0B151EE4-FF40-4103-9ED7-0F64B5B563E8}"/>
          </ac:picMkLst>
        </pc:picChg>
        <pc:picChg chg="add">
          <ac:chgData name="MagentaKiwi 77" userId="f069bb9f115f866a" providerId="LiveId" clId="{3A7123C3-945D-4C4A-93E7-3764775C430E}" dt="2020-11-01T10:58:57.785" v="1127" actId="22"/>
          <ac:picMkLst>
            <pc:docMk/>
            <pc:sldMk cId="4165388103" sldId="317"/>
            <ac:picMk id="15" creationId="{6DF1B726-8A25-44CE-B0A1-53DC7555AE97}"/>
          </ac:picMkLst>
        </pc:picChg>
      </pc:sldChg>
      <pc:sldChg chg="addSp delSp modSp add mod modTransition">
        <pc:chgData name="MagentaKiwi 77" userId="f069bb9f115f866a" providerId="LiveId" clId="{3A7123C3-945D-4C4A-93E7-3764775C430E}" dt="2020-11-01T11:37:36.028" v="1366" actId="20577"/>
        <pc:sldMkLst>
          <pc:docMk/>
          <pc:sldMk cId="1870353935" sldId="318"/>
        </pc:sldMkLst>
        <pc:spChg chg="mod">
          <ac:chgData name="MagentaKiwi 77" userId="f069bb9f115f866a" providerId="LiveId" clId="{3A7123C3-945D-4C4A-93E7-3764775C430E}" dt="2020-11-01T11:37:36.028" v="1366" actId="20577"/>
          <ac:spMkLst>
            <pc:docMk/>
            <pc:sldMk cId="1870353935" sldId="318"/>
            <ac:spMk id="3" creationId="{7DEB97EB-6BED-4355-BE7B-45897CA63C85}"/>
          </ac:spMkLst>
        </pc:spChg>
        <pc:spChg chg="add del mod">
          <ac:chgData name="MagentaKiwi 77" userId="f069bb9f115f866a" providerId="LiveId" clId="{3A7123C3-945D-4C4A-93E7-3764775C430E}" dt="2020-11-01T11:10:13.973" v="1236" actId="207"/>
          <ac:spMkLst>
            <pc:docMk/>
            <pc:sldMk cId="1870353935" sldId="318"/>
            <ac:spMk id="7" creationId="{9BA894CB-2229-4F75-A929-890644A0ABE6}"/>
          </ac:spMkLst>
        </pc:spChg>
        <pc:picChg chg="add del mod">
          <ac:chgData name="MagentaKiwi 77" userId="f069bb9f115f866a" providerId="LiveId" clId="{3A7123C3-945D-4C4A-93E7-3764775C430E}" dt="2020-11-01T11:09:52.019" v="1230" actId="22"/>
          <ac:picMkLst>
            <pc:docMk/>
            <pc:sldMk cId="1870353935" sldId="318"/>
            <ac:picMk id="5" creationId="{372A4D9B-29FB-4335-B6CF-066A6441D066}"/>
          </ac:picMkLst>
        </pc:picChg>
        <pc:picChg chg="add del mod">
          <ac:chgData name="MagentaKiwi 77" userId="f069bb9f115f866a" providerId="LiveId" clId="{3A7123C3-945D-4C4A-93E7-3764775C430E}" dt="2020-11-01T11:10:44.596" v="1244" actId="1076"/>
          <ac:picMkLst>
            <pc:docMk/>
            <pc:sldMk cId="1870353935" sldId="318"/>
            <ac:picMk id="17" creationId="{4DBBC957-DF82-4BC4-B3B0-2F4E6E93B1F5}"/>
          </ac:picMkLst>
        </pc:picChg>
      </pc:sldChg>
      <pc:sldChg chg="addSp delSp modSp new mod ord modTransition delAnim modAnim">
        <pc:chgData name="MagentaKiwi 77" userId="f069bb9f115f866a" providerId="LiveId" clId="{3A7123C3-945D-4C4A-93E7-3764775C430E}" dt="2020-11-01T11:39:11.453" v="1373" actId="478"/>
        <pc:sldMkLst>
          <pc:docMk/>
          <pc:sldMk cId="1389400684" sldId="319"/>
        </pc:sldMkLst>
        <pc:spChg chg="add del mod">
          <ac:chgData name="MagentaKiwi 77" userId="f069bb9f115f866a" providerId="LiveId" clId="{3A7123C3-945D-4C4A-93E7-3764775C430E}" dt="2020-11-01T11:39:11.453" v="1373" actId="478"/>
          <ac:spMkLst>
            <pc:docMk/>
            <pc:sldMk cId="1389400684" sldId="319"/>
            <ac:spMk id="4" creationId="{2B773D20-E1F8-4562-B4AE-CF896A851B15}"/>
          </ac:spMkLst>
        </pc:spChg>
        <pc:picChg chg="add">
          <ac:chgData name="MagentaKiwi 77" userId="f069bb9f115f866a" providerId="LiveId" clId="{3A7123C3-945D-4C4A-93E7-3764775C430E}" dt="2020-11-01T11:38:07.032" v="1367" actId="22"/>
          <ac:picMkLst>
            <pc:docMk/>
            <pc:sldMk cId="1389400684" sldId="319"/>
            <ac:picMk id="3" creationId="{4712BEA3-1A6A-4CC4-99DD-E9F7ABD29EC0}"/>
          </ac:picMkLst>
        </pc:picChg>
      </pc:sldChg>
      <pc:sldChg chg="new del">
        <pc:chgData name="MagentaKiwi 77" userId="f069bb9f115f866a" providerId="LiveId" clId="{3A7123C3-945D-4C4A-93E7-3764775C430E}" dt="2020-11-01T11:10:53.508" v="1246" actId="47"/>
        <pc:sldMkLst>
          <pc:docMk/>
          <pc:sldMk cId="3432725388" sldId="319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93784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3953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44944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10589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56733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33135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3527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22692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35436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88850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2295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95187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medicine-bottle-pills-medication-297778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9.jpeg"/><Relationship Id="rId5" Type="http://schemas.openxmlformats.org/officeDocument/2006/relationships/image" Target="../media/image18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13" Type="http://schemas.openxmlformats.org/officeDocument/2006/relationships/image" Target="../media/image30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2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svg"/><Relationship Id="rId11" Type="http://schemas.openxmlformats.org/officeDocument/2006/relationships/image" Target="../media/image28.png"/><Relationship Id="rId5" Type="http://schemas.openxmlformats.org/officeDocument/2006/relationships/image" Target="../media/image23.png"/><Relationship Id="rId10" Type="http://schemas.openxmlformats.org/officeDocument/2006/relationships/image" Target="../media/image2.png"/><Relationship Id="rId4" Type="http://schemas.openxmlformats.org/officeDocument/2006/relationships/image" Target="../media/image22.svg"/><Relationship Id="rId9" Type="http://schemas.openxmlformats.org/officeDocument/2006/relationships/image" Target="../media/image27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32.png"/><Relationship Id="rId7" Type="http://schemas.openxmlformats.org/officeDocument/2006/relationships/image" Target="../media/image3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jpe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12.jpg"/><Relationship Id="rId7" Type="http://schemas.openxmlformats.org/officeDocument/2006/relationships/image" Target="../media/image39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11" Type="http://schemas.openxmlformats.org/officeDocument/2006/relationships/image" Target="../media/image43.svg"/><Relationship Id="rId5" Type="http://schemas.openxmlformats.org/officeDocument/2006/relationships/image" Target="../media/image37.sv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FB2AF6A-8670-4F2E-A825-E455BC39C920}"/>
              </a:ext>
            </a:extLst>
          </p:cNvPr>
          <p:cNvSpPr/>
          <p:nvPr/>
        </p:nvSpPr>
        <p:spPr>
          <a:xfrm>
            <a:off x="-5000" y="24"/>
            <a:ext cx="11106892" cy="68579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5983271" y="4325330"/>
            <a:ext cx="142058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190806</a:t>
            </a: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1400" dirty="0" err="1">
                <a:solidFill>
                  <a:prstClr val="black">
                    <a:lumMod val="65000"/>
                    <a:lumOff val="35000"/>
                  </a:prst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김솔민</a:t>
            </a:r>
            <a:endParaRPr lang="ko-KR" altLang="en-US" dirty="0">
              <a:solidFill>
                <a:prstClr val="black">
                  <a:lumMod val="65000"/>
                  <a:lumOff val="35000"/>
                </a:prst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1EAD597-FD60-0F4C-8654-E25468BEEAC5}"/>
              </a:ext>
            </a:extLst>
          </p:cNvPr>
          <p:cNvSpPr/>
          <p:nvPr/>
        </p:nvSpPr>
        <p:spPr>
          <a:xfrm>
            <a:off x="7630900" y="4325330"/>
            <a:ext cx="142058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190824</a:t>
            </a: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1400" dirty="0" err="1">
                <a:solidFill>
                  <a:prstClr val="black">
                    <a:lumMod val="65000"/>
                    <a:lumOff val="35000"/>
                  </a:prst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장우정</a:t>
            </a:r>
            <a:endParaRPr lang="ko-KR" altLang="en-US" dirty="0">
              <a:solidFill>
                <a:prstClr val="black">
                  <a:lumMod val="65000"/>
                  <a:lumOff val="35000"/>
                </a:prst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771D44B-CEFD-F149-8236-E8B351CCF0A2}"/>
              </a:ext>
            </a:extLst>
          </p:cNvPr>
          <p:cNvSpPr/>
          <p:nvPr/>
        </p:nvSpPr>
        <p:spPr>
          <a:xfrm>
            <a:off x="9278529" y="4325330"/>
            <a:ext cx="142058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191120</a:t>
            </a: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윤선영</a:t>
            </a:r>
            <a:endParaRPr lang="ko-KR" altLang="en-US" dirty="0">
              <a:solidFill>
                <a:prstClr val="black">
                  <a:lumMod val="65000"/>
                  <a:lumOff val="35000"/>
                </a:prst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3195598" y="2608995"/>
            <a:ext cx="8614610" cy="1487170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3200" kern="0" dirty="0">
                <a:solidFill>
                  <a:schemeClr val="accent5">
                    <a:lumMod val="50000"/>
                  </a:schemeClr>
                </a:solidFill>
                <a:latin typeface="S-Core Dream 6" panose="020B0503030302020204" pitchFamily="34" charset="-127"/>
                <a:ea typeface="S-Core Dream 6" panose="020B0503030302020204" pitchFamily="34" charset="-127"/>
              </a:rPr>
              <a:t>올바른 의약품 복용을 위한</a:t>
            </a:r>
            <a:endParaRPr lang="en-US" altLang="ko-KR" sz="3200" kern="0" dirty="0">
              <a:solidFill>
                <a:schemeClr val="accent5">
                  <a:lumMod val="50000"/>
                </a:schemeClr>
              </a:solidFill>
              <a:latin typeface="S-Core Dream 6" panose="020B0503030302020204" pitchFamily="34" charset="-127"/>
              <a:ea typeface="S-Core Dream 6" panose="020B0503030302020204" pitchFamily="34" charset="-127"/>
            </a:endParaRPr>
          </a:p>
          <a:p>
            <a:pPr latinLnBrk="0">
              <a:lnSpc>
                <a:spcPct val="150000"/>
              </a:lnSpc>
              <a:defRPr/>
            </a:pPr>
            <a:r>
              <a:rPr lang="ko-KR" altLang="en-US" sz="3400" b="1" kern="0" dirty="0">
                <a:solidFill>
                  <a:schemeClr val="accent5">
                    <a:lumMod val="50000"/>
                  </a:schemeClr>
                </a:solidFill>
                <a:latin typeface="S-Core Dream 6" panose="020B0503030302020204" pitchFamily="34" charset="-127"/>
                <a:ea typeface="S-Core Dream 6" panose="020B0503030302020204" pitchFamily="34" charset="-127"/>
              </a:rPr>
              <a:t>인공지능 의약품 정보 제공 서비스</a:t>
            </a:r>
            <a:endParaRPr lang="en-US" altLang="ko-KR" sz="3400" b="1" kern="0" dirty="0">
              <a:solidFill>
                <a:schemeClr val="accent5">
                  <a:lumMod val="50000"/>
                </a:schemeClr>
              </a:solidFill>
              <a:latin typeface="S-Core Dream 6" panose="020B0503030302020204" pitchFamily="34" charset="-127"/>
              <a:ea typeface="S-Core Dream 6" panose="020B0503030302020204" pitchFamily="34" charset="-127"/>
            </a:endParaRPr>
          </a:p>
          <a:p>
            <a:pPr latinLnBrk="0">
              <a:lnSpc>
                <a:spcPct val="150000"/>
              </a:lnSpc>
              <a:defRPr/>
            </a:pPr>
            <a:endParaRPr lang="en-US" altLang="ko-KR" sz="100" b="1" kern="0" dirty="0">
              <a:solidFill>
                <a:schemeClr val="accent5">
                  <a:lumMod val="50000"/>
                </a:schemeClr>
              </a:solidFill>
              <a:latin typeface="S-Core Dream 6" panose="020B0503030302020204" pitchFamily="34" charset="-127"/>
              <a:ea typeface="S-Core Dream 6" panose="020B0503030302020204" pitchFamily="34" charset="-127"/>
            </a:endParaRPr>
          </a:p>
        </p:txBody>
      </p:sp>
      <p:pic>
        <p:nvPicPr>
          <p:cNvPr id="6" name="그림 5" descr="음식, 병, 방, 꿀이(가) 표시된 사진&#10;&#10;자동 생성된 설명">
            <a:extLst>
              <a:ext uri="{FF2B5EF4-FFF2-40B4-BE49-F238E27FC236}">
                <a16:creationId xmlns:a16="http://schemas.microsoft.com/office/drawing/2014/main" id="{3AB22CF9-F423-43A2-8D43-39CDD69DC49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91993" y="514641"/>
            <a:ext cx="3261118" cy="5491320"/>
          </a:xfrm>
          <a:prstGeom prst="rect">
            <a:avLst/>
          </a:prstGeom>
        </p:spPr>
      </p:pic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256FE8FB-A5F2-4AAB-8DDA-6614796778D5}"/>
              </a:ext>
            </a:extLst>
          </p:cNvPr>
          <p:cNvCxnSpPr>
            <a:cxnSpLocks/>
            <a:endCxn id="3" idx="2"/>
          </p:cNvCxnSpPr>
          <p:nvPr/>
        </p:nvCxnSpPr>
        <p:spPr>
          <a:xfrm>
            <a:off x="3327947" y="4165229"/>
            <a:ext cx="7534326" cy="0"/>
          </a:xfrm>
          <a:prstGeom prst="line">
            <a:avLst/>
          </a:prstGeom>
          <a:ln w="38100">
            <a:solidFill>
              <a:schemeClr val="bg2">
                <a:lumMod val="1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타원 14">
            <a:extLst>
              <a:ext uri="{FF2B5EF4-FFF2-40B4-BE49-F238E27FC236}">
                <a16:creationId xmlns:a16="http://schemas.microsoft.com/office/drawing/2014/main" id="{8394E38A-9DD7-4186-817F-54CF1FA2BFD2}"/>
              </a:ext>
            </a:extLst>
          </p:cNvPr>
          <p:cNvSpPr/>
          <p:nvPr/>
        </p:nvSpPr>
        <p:spPr>
          <a:xfrm>
            <a:off x="7467286" y="4434589"/>
            <a:ext cx="77121" cy="7712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5FDF1AD9-5633-4F40-9F72-D679E3701316}"/>
              </a:ext>
            </a:extLst>
          </p:cNvPr>
          <p:cNvSpPr/>
          <p:nvPr/>
        </p:nvSpPr>
        <p:spPr>
          <a:xfrm>
            <a:off x="9113524" y="4440231"/>
            <a:ext cx="77121" cy="7712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C587783B-2172-4CC8-9BB6-81978611D54F}"/>
              </a:ext>
            </a:extLst>
          </p:cNvPr>
          <p:cNvSpPr/>
          <p:nvPr/>
        </p:nvSpPr>
        <p:spPr>
          <a:xfrm>
            <a:off x="10862273" y="3939915"/>
            <a:ext cx="450627" cy="450627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30740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타원 6">
            <a:extLst>
              <a:ext uri="{FF2B5EF4-FFF2-40B4-BE49-F238E27FC236}">
                <a16:creationId xmlns:a16="http://schemas.microsoft.com/office/drawing/2014/main" id="{9BA894CB-2229-4F75-A929-890644A0ABE6}"/>
              </a:ext>
            </a:extLst>
          </p:cNvPr>
          <p:cNvSpPr/>
          <p:nvPr/>
        </p:nvSpPr>
        <p:spPr>
          <a:xfrm>
            <a:off x="7421885" y="1449173"/>
            <a:ext cx="3748035" cy="3748035"/>
          </a:xfrm>
          <a:prstGeom prst="ellipse">
            <a:avLst/>
          </a:prstGeom>
          <a:solidFill>
            <a:srgbClr val="B4C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래픽 16" descr="휴대폰 및 계산기와 노트북">
            <a:extLst>
              <a:ext uri="{FF2B5EF4-FFF2-40B4-BE49-F238E27FC236}">
                <a16:creationId xmlns:a16="http://schemas.microsoft.com/office/drawing/2014/main" id="{4DBBC957-DF82-4BC4-B3B0-2F4E6E93B1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92112" y="701040"/>
            <a:ext cx="4858512" cy="4858512"/>
          </a:xfrm>
          <a:prstGeom prst="rect">
            <a:avLst/>
          </a:prstGeom>
        </p:spPr>
      </p:pic>
      <p:pic>
        <p:nvPicPr>
          <p:cNvPr id="2" name="그래픽 7">
            <a:extLst>
              <a:ext uri="{FF2B5EF4-FFF2-40B4-BE49-F238E27FC236}">
                <a16:creationId xmlns:a16="http://schemas.microsoft.com/office/drawing/2014/main" id="{D4EEC3F1-E434-4E3F-BAB2-C11774127F86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22080" y="2680805"/>
            <a:ext cx="993495" cy="978074"/>
          </a:xfrm>
          <a:custGeom>
            <a:avLst/>
            <a:gdLst>
              <a:gd name="connsiteX0" fmla="*/ 0 w 434549"/>
              <a:gd name="connsiteY0" fmla="*/ 0 h 427804"/>
              <a:gd name="connsiteX1" fmla="*/ 434549 w 434549"/>
              <a:gd name="connsiteY1" fmla="*/ 0 h 427804"/>
              <a:gd name="connsiteX2" fmla="*/ 434549 w 434549"/>
              <a:gd name="connsiteY2" fmla="*/ 427805 h 427804"/>
              <a:gd name="connsiteX3" fmla="*/ 0 w 434549"/>
              <a:gd name="connsiteY3" fmla="*/ 427805 h 4278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4549" h="427804">
                <a:moveTo>
                  <a:pt x="0" y="0"/>
                </a:moveTo>
                <a:lnTo>
                  <a:pt x="434549" y="0"/>
                </a:lnTo>
                <a:lnTo>
                  <a:pt x="434549" y="427805"/>
                </a:lnTo>
                <a:lnTo>
                  <a:pt x="0" y="427805"/>
                </a:lnTo>
                <a:close/>
              </a:path>
            </a:pathLst>
          </a:cu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63E33F1-4909-45F2-9FDA-3BE7EF682AA9}"/>
              </a:ext>
            </a:extLst>
          </p:cNvPr>
          <p:cNvCxnSpPr>
            <a:cxnSpLocks/>
          </p:cNvCxnSpPr>
          <p:nvPr/>
        </p:nvCxnSpPr>
        <p:spPr>
          <a:xfrm>
            <a:off x="1249445" y="3567440"/>
            <a:ext cx="5653773" cy="0"/>
          </a:xfrm>
          <a:prstGeom prst="line">
            <a:avLst/>
          </a:prstGeom>
          <a:ln w="38100">
            <a:solidFill>
              <a:schemeClr val="bg2">
                <a:lumMod val="1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7DEB97EB-6BED-4355-BE7B-45897CA63C85}"/>
              </a:ext>
            </a:extLst>
          </p:cNvPr>
          <p:cNvSpPr txBox="1"/>
          <p:nvPr/>
        </p:nvSpPr>
        <p:spPr>
          <a:xfrm>
            <a:off x="2015575" y="2683483"/>
            <a:ext cx="251703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ko-KR" altLang="en-US" sz="4400" dirty="0">
                <a:solidFill>
                  <a:srgbClr val="44546A">
                    <a:lumMod val="75000"/>
                  </a:srgb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Arial" pitchFamily="34" charset="0"/>
              </a:rPr>
              <a:t>기능 구현</a:t>
            </a:r>
            <a:endParaRPr lang="en-US" altLang="ko-KR" sz="2800" dirty="0">
              <a:solidFill>
                <a:schemeClr val="tx1">
                  <a:lumMod val="75000"/>
                  <a:lumOff val="25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5168295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4" descr="실시간 의료기기 통합정보 플랫폼 :: MedicalPIE">
            <a:extLst>
              <a:ext uri="{FF2B5EF4-FFF2-40B4-BE49-F238E27FC236}">
                <a16:creationId xmlns:a16="http://schemas.microsoft.com/office/drawing/2014/main" id="{0FF7DD95-0E6E-4D22-9C81-B9040602C5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823" y="1030686"/>
            <a:ext cx="2614691" cy="578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래픽 7">
            <a:extLst>
              <a:ext uri="{FF2B5EF4-FFF2-40B4-BE49-F238E27FC236}">
                <a16:creationId xmlns:a16="http://schemas.microsoft.com/office/drawing/2014/main" id="{E54F4ACB-193C-4B47-826A-2EA321E6554E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15194" y="180348"/>
            <a:ext cx="993495" cy="978074"/>
          </a:xfrm>
          <a:custGeom>
            <a:avLst/>
            <a:gdLst>
              <a:gd name="connsiteX0" fmla="*/ 0 w 434549"/>
              <a:gd name="connsiteY0" fmla="*/ 0 h 427804"/>
              <a:gd name="connsiteX1" fmla="*/ 434549 w 434549"/>
              <a:gd name="connsiteY1" fmla="*/ 0 h 427804"/>
              <a:gd name="connsiteX2" fmla="*/ 434549 w 434549"/>
              <a:gd name="connsiteY2" fmla="*/ 427805 h 427804"/>
              <a:gd name="connsiteX3" fmla="*/ 0 w 434549"/>
              <a:gd name="connsiteY3" fmla="*/ 427805 h 4278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4549" h="427804">
                <a:moveTo>
                  <a:pt x="0" y="0"/>
                </a:moveTo>
                <a:lnTo>
                  <a:pt x="434549" y="0"/>
                </a:lnTo>
                <a:lnTo>
                  <a:pt x="434549" y="427805"/>
                </a:lnTo>
                <a:lnTo>
                  <a:pt x="0" y="427805"/>
                </a:lnTo>
                <a:close/>
              </a:path>
            </a:pathLst>
          </a:cu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AD81620-DCE5-4622-8B34-660744136B55}"/>
              </a:ext>
            </a:extLst>
          </p:cNvPr>
          <p:cNvSpPr txBox="1"/>
          <p:nvPr/>
        </p:nvSpPr>
        <p:spPr>
          <a:xfrm>
            <a:off x="1208689" y="384625"/>
            <a:ext cx="23583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의약품 데이터</a:t>
            </a:r>
          </a:p>
        </p:txBody>
      </p:sp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6348B338-2070-48C9-81F8-53B93582310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15" b="-1"/>
          <a:stretch/>
        </p:blipFill>
        <p:spPr>
          <a:xfrm>
            <a:off x="711941" y="1609654"/>
            <a:ext cx="10496309" cy="4914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55155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이등변 삼각형 54"/>
          <p:cNvSpPr/>
          <p:nvPr/>
        </p:nvSpPr>
        <p:spPr>
          <a:xfrm>
            <a:off x="11010670" y="0"/>
            <a:ext cx="1181330" cy="690660"/>
          </a:xfrm>
          <a:prstGeom prst="triangle">
            <a:avLst>
              <a:gd name="adj" fmla="val 10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1300163" y="303890"/>
            <a:ext cx="3299301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3200" b="1" u="none" strike="noStrike" kern="1200" cap="none" spc="0" normalizeH="0" baseline="0" dirty="0">
                <a:solidFill>
                  <a:srgbClr val="40403F"/>
                </a:solidFill>
                <a:effectLst/>
                <a:uLnTx/>
                <a:uFillTx/>
                <a:latin typeface="S-Core Dream 6" panose="020B0503030302020204" pitchFamily="34" charset="-127"/>
                <a:ea typeface="S-Core Dream 6" panose="020B0503030302020204" pitchFamily="34" charset="-127"/>
                <a:cs typeface="KoPubWorld돋움체 Bold"/>
              </a:rPr>
              <a:t>NUGU PLAY KIT</a:t>
            </a:r>
          </a:p>
        </p:txBody>
      </p:sp>
      <p:sp>
        <p:nvSpPr>
          <p:cNvPr id="160" name="TextBox 159"/>
          <p:cNvSpPr txBox="1"/>
          <p:nvPr/>
        </p:nvSpPr>
        <p:spPr>
          <a:xfrm>
            <a:off x="895351" y="2561660"/>
            <a:ext cx="2568348" cy="3617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endParaRPr lang="ko-KR" altLang="en-US"/>
          </a:p>
        </p:txBody>
      </p:sp>
      <p:sp>
        <p:nvSpPr>
          <p:cNvPr id="146" name="순서도: 대체 처리 145"/>
          <p:cNvSpPr/>
          <p:nvPr/>
        </p:nvSpPr>
        <p:spPr>
          <a:xfrm>
            <a:off x="1186859" y="1648961"/>
            <a:ext cx="2497883" cy="1234167"/>
          </a:xfrm>
          <a:prstGeom prst="flowChartAlternateProcess">
            <a:avLst/>
          </a:prstGeom>
          <a:solidFill>
            <a:srgbClr val="A02026"/>
          </a:solidFill>
          <a:ln>
            <a:solidFill>
              <a:srgbClr val="A24F8D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164" name="TextBox 163"/>
          <p:cNvSpPr txBox="1"/>
          <p:nvPr/>
        </p:nvSpPr>
        <p:spPr>
          <a:xfrm>
            <a:off x="1300163" y="2076973"/>
            <a:ext cx="2171700" cy="361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b="1" dirty="0" err="1">
                <a:solidFill>
                  <a:schemeClr val="lt1"/>
                </a:solidFill>
                <a:latin typeface="에스코어 드림 4 Regular"/>
                <a:ea typeface="에스코어 드림 4 Regular"/>
              </a:rPr>
              <a:t>Ask.Impact</a:t>
            </a:r>
            <a:endParaRPr lang="en-US" altLang="ko-KR" b="1" dirty="0">
              <a:solidFill>
                <a:schemeClr val="lt1"/>
              </a:solidFill>
              <a:latin typeface="에스코어 드림 4 Regular"/>
              <a:ea typeface="에스코어 드림 4 Regular"/>
            </a:endParaRPr>
          </a:p>
        </p:txBody>
      </p:sp>
      <p:sp>
        <p:nvSpPr>
          <p:cNvPr id="165" name="TextBox 164"/>
          <p:cNvSpPr txBox="1"/>
          <p:nvPr/>
        </p:nvSpPr>
        <p:spPr>
          <a:xfrm>
            <a:off x="1845249" y="1129986"/>
            <a:ext cx="1181100" cy="4185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200" b="1" dirty="0">
                <a:latin typeface="에스코어 드림 4 Regular"/>
                <a:ea typeface="에스코어 드림 4 Regular"/>
              </a:rPr>
              <a:t>intent</a:t>
            </a:r>
          </a:p>
        </p:txBody>
      </p:sp>
      <p:sp>
        <p:nvSpPr>
          <p:cNvPr id="166" name="TextBox 165"/>
          <p:cNvSpPr txBox="1"/>
          <p:nvPr/>
        </p:nvSpPr>
        <p:spPr>
          <a:xfrm>
            <a:off x="5327196" y="1129986"/>
            <a:ext cx="1537607" cy="3600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b="1" dirty="0">
                <a:latin typeface="에스코어 드림 4 Regular"/>
                <a:ea typeface="에스코어 드림 4 Regular"/>
              </a:rPr>
              <a:t>ACTION</a:t>
            </a:r>
          </a:p>
        </p:txBody>
      </p:sp>
      <p:sp>
        <p:nvSpPr>
          <p:cNvPr id="167" name="TextBox 166"/>
          <p:cNvSpPr txBox="1"/>
          <p:nvPr/>
        </p:nvSpPr>
        <p:spPr>
          <a:xfrm>
            <a:off x="5251450" y="2843817"/>
            <a:ext cx="1968501" cy="3653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endParaRPr lang="en-US" altLang="ko-KR"/>
          </a:p>
        </p:txBody>
      </p:sp>
      <p:grpSp>
        <p:nvGrpSpPr>
          <p:cNvPr id="194" name="그룹 193"/>
          <p:cNvGrpSpPr/>
          <p:nvPr/>
        </p:nvGrpSpPr>
        <p:grpSpPr>
          <a:xfrm>
            <a:off x="8410450" y="3104724"/>
            <a:ext cx="2760537" cy="1453242"/>
            <a:chOff x="8334374" y="1268184"/>
            <a:chExt cx="2311592" cy="1034142"/>
          </a:xfrm>
        </p:grpSpPr>
        <p:sp>
          <p:nvSpPr>
            <p:cNvPr id="171" name="순서도: 대체 처리 170"/>
            <p:cNvSpPr/>
            <p:nvPr/>
          </p:nvSpPr>
          <p:spPr>
            <a:xfrm>
              <a:off x="8435383" y="1268184"/>
              <a:ext cx="2174032" cy="1034142"/>
            </a:xfrm>
            <a:prstGeom prst="flowChartAlternateProcess">
              <a:avLst/>
            </a:prstGeom>
            <a:solidFill>
              <a:srgbClr val="A02026"/>
            </a:solidFill>
            <a:ln>
              <a:solidFill>
                <a:srgbClr val="A02026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74" name="TextBox 173"/>
            <p:cNvSpPr txBox="1"/>
            <p:nvPr/>
          </p:nvSpPr>
          <p:spPr>
            <a:xfrm>
              <a:off x="8343898" y="1490661"/>
              <a:ext cx="2247902" cy="3648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endParaRPr lang="en-US" altLang="ko-KR"/>
            </a:p>
          </p:txBody>
        </p:sp>
        <p:sp>
          <p:nvSpPr>
            <p:cNvPr id="175" name="TextBox 174"/>
            <p:cNvSpPr txBox="1"/>
            <p:nvPr/>
          </p:nvSpPr>
          <p:spPr>
            <a:xfrm>
              <a:off x="8334374" y="1614486"/>
              <a:ext cx="2105026" cy="3648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endParaRPr lang="en-US" altLang="ko-KR"/>
            </a:p>
          </p:txBody>
        </p:sp>
        <p:sp>
          <p:nvSpPr>
            <p:cNvPr id="177" name="TextBox 176"/>
            <p:cNvSpPr txBox="1"/>
            <p:nvPr/>
          </p:nvSpPr>
          <p:spPr>
            <a:xfrm>
              <a:off x="8407592" y="1664615"/>
              <a:ext cx="2238374" cy="25737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b="1" dirty="0" err="1">
                  <a:solidFill>
                    <a:schemeClr val="lt1"/>
                  </a:solidFill>
                  <a:latin typeface="에스코어 드림 4 Regular"/>
                  <a:ea typeface="에스코어 드림 4 Regular"/>
                </a:rPr>
                <a:t>MED_Name</a:t>
              </a:r>
              <a:endParaRPr lang="en-US" altLang="ko-KR" b="1" dirty="0">
                <a:solidFill>
                  <a:schemeClr val="lt1"/>
                </a:solidFill>
                <a:latin typeface="에스코어 드림 4 Regular"/>
                <a:ea typeface="에스코어 드림 4 Regular"/>
              </a:endParaRPr>
            </a:p>
          </p:txBody>
        </p:sp>
      </p:grpSp>
      <p:sp>
        <p:nvSpPr>
          <p:cNvPr id="178" name="TextBox 177"/>
          <p:cNvSpPr txBox="1"/>
          <p:nvPr/>
        </p:nvSpPr>
        <p:spPr>
          <a:xfrm>
            <a:off x="8934325" y="2617689"/>
            <a:ext cx="1781176" cy="3648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b="1" dirty="0">
                <a:latin typeface="에스코어 드림 4 Regular"/>
                <a:ea typeface="에스코어 드림 4 Regular"/>
              </a:rPr>
              <a:t>Entity</a:t>
            </a:r>
          </a:p>
        </p:txBody>
      </p:sp>
      <p:sp>
        <p:nvSpPr>
          <p:cNvPr id="186" name="순서도: 대체 처리 185"/>
          <p:cNvSpPr/>
          <p:nvPr/>
        </p:nvSpPr>
        <p:spPr>
          <a:xfrm>
            <a:off x="1186859" y="4849362"/>
            <a:ext cx="2497883" cy="1196068"/>
          </a:xfrm>
          <a:prstGeom prst="flowChartAlternateProcess">
            <a:avLst/>
          </a:prstGeom>
          <a:solidFill>
            <a:srgbClr val="A02026"/>
          </a:solidFill>
          <a:ln>
            <a:solidFill>
              <a:srgbClr val="A02026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90" name="TextBox 189"/>
          <p:cNvSpPr txBox="1"/>
          <p:nvPr/>
        </p:nvSpPr>
        <p:spPr>
          <a:xfrm>
            <a:off x="1533525" y="5273741"/>
            <a:ext cx="1704975" cy="3600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b="1" dirty="0" err="1">
                <a:solidFill>
                  <a:schemeClr val="lt1"/>
                </a:solidFill>
                <a:latin typeface="에스코어 드림 4 Regular"/>
                <a:ea typeface="에스코어 드림 4 Regular"/>
              </a:rPr>
              <a:t>Ask.Take</a:t>
            </a:r>
            <a:endParaRPr lang="en-US" altLang="ko-KR" b="1" dirty="0">
              <a:solidFill>
                <a:schemeClr val="lt1"/>
              </a:solidFill>
              <a:latin typeface="에스코어 드림 4 Regular"/>
              <a:ea typeface="에스코어 드림 4 Regular"/>
            </a:endParaRPr>
          </a:p>
        </p:txBody>
      </p:sp>
      <p:sp>
        <p:nvSpPr>
          <p:cNvPr id="196" name="순서도: 대체 처리 195"/>
          <p:cNvSpPr/>
          <p:nvPr/>
        </p:nvSpPr>
        <p:spPr>
          <a:xfrm>
            <a:off x="4899543" y="4836680"/>
            <a:ext cx="2488164" cy="1234168"/>
          </a:xfrm>
          <a:prstGeom prst="flowChartAlternateProcess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73" name="TextBox 172"/>
          <p:cNvSpPr txBox="1"/>
          <p:nvPr/>
        </p:nvSpPr>
        <p:spPr>
          <a:xfrm>
            <a:off x="5410202" y="1987097"/>
            <a:ext cx="2047876" cy="3933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000" b="1">
                <a:solidFill>
                  <a:schemeClr val="lt1"/>
                </a:solidFill>
                <a:latin typeface="에스코어 드림 4 Regular"/>
                <a:ea typeface="에스코어 드림 4 Regular"/>
              </a:rPr>
              <a:t>Anser.MED</a:t>
            </a:r>
          </a:p>
        </p:txBody>
      </p:sp>
      <p:sp>
        <p:nvSpPr>
          <p:cNvPr id="198" name="순서도: 대체 처리 197"/>
          <p:cNvSpPr/>
          <p:nvPr/>
        </p:nvSpPr>
        <p:spPr>
          <a:xfrm>
            <a:off x="4851918" y="1645804"/>
            <a:ext cx="2488164" cy="1234168"/>
          </a:xfrm>
          <a:prstGeom prst="flowChartAlternateProcess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 err="1">
                <a:latin typeface="에스코어 드림 4 Regular"/>
                <a:ea typeface="에스코어 드림 4 Regular"/>
              </a:rPr>
              <a:t>Answer.Impact</a:t>
            </a:r>
            <a:endParaRPr lang="en-US" altLang="ko-KR" b="1" dirty="0">
              <a:latin typeface="에스코어 드림 4 Regular"/>
              <a:ea typeface="에스코어 드림 4 Regular"/>
            </a:endParaRPr>
          </a:p>
        </p:txBody>
      </p:sp>
      <p:sp>
        <p:nvSpPr>
          <p:cNvPr id="199" name="TextBox 198"/>
          <p:cNvSpPr txBox="1"/>
          <p:nvPr/>
        </p:nvSpPr>
        <p:spPr>
          <a:xfrm>
            <a:off x="5181601" y="1991861"/>
            <a:ext cx="1885950" cy="3600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endParaRPr lang="en-US" altLang="ko-KR"/>
          </a:p>
        </p:txBody>
      </p:sp>
      <p:sp>
        <p:nvSpPr>
          <p:cNvPr id="201" name="TextBox 200"/>
          <p:cNvSpPr txBox="1"/>
          <p:nvPr/>
        </p:nvSpPr>
        <p:spPr>
          <a:xfrm>
            <a:off x="5181601" y="5262427"/>
            <a:ext cx="1704975" cy="3600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b="1" dirty="0" err="1">
                <a:solidFill>
                  <a:schemeClr val="lt1"/>
                </a:solidFill>
                <a:latin typeface="에스코어 드림 4 Regular"/>
                <a:ea typeface="에스코어 드림 4 Regular"/>
              </a:rPr>
              <a:t>Answer.Take</a:t>
            </a:r>
            <a:endParaRPr lang="en-US" altLang="ko-KR" b="1" dirty="0">
              <a:solidFill>
                <a:schemeClr val="lt1"/>
              </a:solidFill>
              <a:latin typeface="에스코어 드림 4 Regular"/>
              <a:ea typeface="에스코어 드림 4 Regular"/>
            </a:endParaRPr>
          </a:p>
        </p:txBody>
      </p:sp>
      <p:cxnSp>
        <p:nvCxnSpPr>
          <p:cNvPr id="205" name="직선 연결선 204"/>
          <p:cNvCxnSpPr>
            <a:stCxn id="146" idx="3"/>
            <a:endCxn id="198" idx="1"/>
          </p:cNvCxnSpPr>
          <p:nvPr/>
        </p:nvCxnSpPr>
        <p:spPr>
          <a:xfrm flipV="1">
            <a:off x="3684742" y="2262888"/>
            <a:ext cx="1167176" cy="3156"/>
          </a:xfrm>
          <a:prstGeom prst="line">
            <a:avLst/>
          </a:prstGeom>
          <a:ln>
            <a:solidFill>
              <a:srgbClr val="A020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0" name="그룹 209"/>
          <p:cNvGrpSpPr/>
          <p:nvPr/>
        </p:nvGrpSpPr>
        <p:grpSpPr>
          <a:xfrm>
            <a:off x="1177334" y="3226955"/>
            <a:ext cx="6172274" cy="1234601"/>
            <a:chOff x="901108" y="3178194"/>
            <a:chExt cx="6172274" cy="1234601"/>
          </a:xfrm>
        </p:grpSpPr>
        <p:sp>
          <p:nvSpPr>
            <p:cNvPr id="187" name="순서도: 대체 처리 186"/>
            <p:cNvSpPr/>
            <p:nvPr/>
          </p:nvSpPr>
          <p:spPr>
            <a:xfrm>
              <a:off x="901108" y="3178628"/>
              <a:ext cx="2497883" cy="1234167"/>
            </a:xfrm>
            <a:prstGeom prst="flowChartAlternateProcess">
              <a:avLst/>
            </a:prstGeom>
            <a:solidFill>
              <a:srgbClr val="A02026"/>
            </a:solidFill>
            <a:ln>
              <a:solidFill>
                <a:srgbClr val="FF8F96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/>
            </a:p>
          </p:txBody>
        </p:sp>
        <p:sp>
          <p:nvSpPr>
            <p:cNvPr id="188" name="TextBox 187"/>
            <p:cNvSpPr txBox="1"/>
            <p:nvPr/>
          </p:nvSpPr>
          <p:spPr>
            <a:xfrm>
              <a:off x="1333500" y="3533775"/>
              <a:ext cx="1933575" cy="3600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endParaRPr lang="en-US" altLang="ko-KR"/>
            </a:p>
          </p:txBody>
        </p:sp>
        <p:sp>
          <p:nvSpPr>
            <p:cNvPr id="189" name="TextBox 188"/>
            <p:cNvSpPr txBox="1"/>
            <p:nvPr/>
          </p:nvSpPr>
          <p:spPr>
            <a:xfrm>
              <a:off x="1154686" y="3606908"/>
              <a:ext cx="2009775" cy="3600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b="1" dirty="0" err="1">
                  <a:solidFill>
                    <a:schemeClr val="lt1"/>
                  </a:solidFill>
                  <a:latin typeface="에스코어 드림 4 Regular"/>
                  <a:ea typeface="에스코어 드림 4 Regular"/>
                </a:rPr>
                <a:t>Ask.Caution</a:t>
              </a:r>
              <a:endParaRPr lang="en-US" altLang="ko-KR" b="1" dirty="0">
                <a:solidFill>
                  <a:schemeClr val="lt1"/>
                </a:solidFill>
                <a:latin typeface="에스코어 드림 4 Regular"/>
                <a:ea typeface="에스코어 드림 4 Regular"/>
              </a:endParaRPr>
            </a:p>
          </p:txBody>
        </p:sp>
        <p:sp>
          <p:nvSpPr>
            <p:cNvPr id="197" name="순서도: 대체 처리 196"/>
            <p:cNvSpPr/>
            <p:nvPr/>
          </p:nvSpPr>
          <p:spPr>
            <a:xfrm>
              <a:off x="4585218" y="3178194"/>
              <a:ext cx="2488164" cy="1234168"/>
            </a:xfrm>
            <a:prstGeom prst="flowChartAlternateProcess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00" name="TextBox 199"/>
            <p:cNvSpPr txBox="1"/>
            <p:nvPr/>
          </p:nvSpPr>
          <p:spPr>
            <a:xfrm>
              <a:off x="4793898" y="3615937"/>
              <a:ext cx="2076450" cy="3600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b="1" dirty="0" err="1">
                  <a:solidFill>
                    <a:schemeClr val="lt1"/>
                  </a:solidFill>
                  <a:latin typeface="에스코어 드림 4 Regular"/>
                  <a:ea typeface="에스코어 드림 4 Regular"/>
                </a:rPr>
                <a:t>Answer.Caution</a:t>
              </a:r>
              <a:endParaRPr lang="en-US" altLang="ko-KR" b="1" dirty="0">
                <a:solidFill>
                  <a:schemeClr val="lt1"/>
                </a:solidFill>
                <a:latin typeface="에스코어 드림 4 Regular"/>
                <a:ea typeface="에스코어 드림 4 Regular"/>
              </a:endParaRPr>
            </a:p>
          </p:txBody>
        </p:sp>
        <p:cxnSp>
          <p:nvCxnSpPr>
            <p:cNvPr id="208" name="직선 연결선 207"/>
            <p:cNvCxnSpPr/>
            <p:nvPr/>
          </p:nvCxnSpPr>
          <p:spPr>
            <a:xfrm flipV="1">
              <a:off x="3398991" y="3795278"/>
              <a:ext cx="1186227" cy="434"/>
            </a:xfrm>
            <a:prstGeom prst="line">
              <a:avLst/>
            </a:prstGeom>
            <a:ln>
              <a:solidFill>
                <a:srgbClr val="A0202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09" name="직선 연결선 208"/>
          <p:cNvCxnSpPr>
            <a:stCxn id="186" idx="3"/>
            <a:endCxn id="196" idx="1"/>
          </p:cNvCxnSpPr>
          <p:nvPr/>
        </p:nvCxnSpPr>
        <p:spPr>
          <a:xfrm>
            <a:off x="3684742" y="5447396"/>
            <a:ext cx="1214801" cy="6368"/>
          </a:xfrm>
          <a:prstGeom prst="line">
            <a:avLst/>
          </a:prstGeom>
          <a:ln>
            <a:solidFill>
              <a:srgbClr val="A020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직선 연결선 210"/>
          <p:cNvCxnSpPr>
            <a:stCxn id="198" idx="3"/>
            <a:endCxn id="177" idx="1"/>
          </p:cNvCxnSpPr>
          <p:nvPr/>
        </p:nvCxnSpPr>
        <p:spPr>
          <a:xfrm>
            <a:off x="7340082" y="2262888"/>
            <a:ext cx="1157806" cy="1579765"/>
          </a:xfrm>
          <a:prstGeom prst="line">
            <a:avLst/>
          </a:prstGeom>
          <a:ln>
            <a:solidFill>
              <a:srgbClr val="808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직선 연결선 211"/>
          <p:cNvCxnSpPr>
            <a:stCxn id="197" idx="3"/>
            <a:endCxn id="177" idx="1"/>
          </p:cNvCxnSpPr>
          <p:nvPr/>
        </p:nvCxnSpPr>
        <p:spPr>
          <a:xfrm flipV="1">
            <a:off x="7349608" y="3842653"/>
            <a:ext cx="1148280" cy="1386"/>
          </a:xfrm>
          <a:prstGeom prst="line">
            <a:avLst/>
          </a:prstGeom>
          <a:ln>
            <a:solidFill>
              <a:srgbClr val="808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직선 연결선 212"/>
          <p:cNvCxnSpPr>
            <a:stCxn id="196" idx="3"/>
            <a:endCxn id="177" idx="1"/>
          </p:cNvCxnSpPr>
          <p:nvPr/>
        </p:nvCxnSpPr>
        <p:spPr>
          <a:xfrm flipV="1">
            <a:off x="7387707" y="3842653"/>
            <a:ext cx="1110181" cy="1611111"/>
          </a:xfrm>
          <a:prstGeom prst="line">
            <a:avLst/>
          </a:prstGeom>
          <a:ln>
            <a:solidFill>
              <a:srgbClr val="808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래픽 7">
            <a:extLst>
              <a:ext uri="{FF2B5EF4-FFF2-40B4-BE49-F238E27FC236}">
                <a16:creationId xmlns:a16="http://schemas.microsoft.com/office/drawing/2014/main" id="{434BE3F2-3EE7-45EC-83C9-E0565FBFBC2C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15194" y="155181"/>
            <a:ext cx="993495" cy="978074"/>
          </a:xfrm>
          <a:custGeom>
            <a:avLst/>
            <a:gdLst>
              <a:gd name="connsiteX0" fmla="*/ 0 w 434549"/>
              <a:gd name="connsiteY0" fmla="*/ 0 h 427804"/>
              <a:gd name="connsiteX1" fmla="*/ 434549 w 434549"/>
              <a:gd name="connsiteY1" fmla="*/ 0 h 427804"/>
              <a:gd name="connsiteX2" fmla="*/ 434549 w 434549"/>
              <a:gd name="connsiteY2" fmla="*/ 427805 h 427804"/>
              <a:gd name="connsiteX3" fmla="*/ 0 w 434549"/>
              <a:gd name="connsiteY3" fmla="*/ 427805 h 4278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4549" h="427804">
                <a:moveTo>
                  <a:pt x="0" y="0"/>
                </a:moveTo>
                <a:lnTo>
                  <a:pt x="434549" y="0"/>
                </a:lnTo>
                <a:lnTo>
                  <a:pt x="434549" y="427805"/>
                </a:lnTo>
                <a:lnTo>
                  <a:pt x="0" y="427805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130020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래픽 7">
            <a:extLst>
              <a:ext uri="{FF2B5EF4-FFF2-40B4-BE49-F238E27FC236}">
                <a16:creationId xmlns:a16="http://schemas.microsoft.com/office/drawing/2014/main" id="{D318D82D-8F11-4742-A21F-5648E5966467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15194" y="180348"/>
            <a:ext cx="993495" cy="978074"/>
          </a:xfrm>
          <a:custGeom>
            <a:avLst/>
            <a:gdLst>
              <a:gd name="connsiteX0" fmla="*/ 0 w 434549"/>
              <a:gd name="connsiteY0" fmla="*/ 0 h 427804"/>
              <a:gd name="connsiteX1" fmla="*/ 434549 w 434549"/>
              <a:gd name="connsiteY1" fmla="*/ 0 h 427804"/>
              <a:gd name="connsiteX2" fmla="*/ 434549 w 434549"/>
              <a:gd name="connsiteY2" fmla="*/ 427805 h 427804"/>
              <a:gd name="connsiteX3" fmla="*/ 0 w 434549"/>
              <a:gd name="connsiteY3" fmla="*/ 427805 h 4278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4549" h="427804">
                <a:moveTo>
                  <a:pt x="0" y="0"/>
                </a:moveTo>
                <a:lnTo>
                  <a:pt x="434549" y="0"/>
                </a:lnTo>
                <a:lnTo>
                  <a:pt x="434549" y="427805"/>
                </a:lnTo>
                <a:lnTo>
                  <a:pt x="0" y="427805"/>
                </a:lnTo>
                <a:close/>
              </a:path>
            </a:pathLst>
          </a:cu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2C87D46-109F-4BBE-9599-92DE42961C17}"/>
              </a:ext>
            </a:extLst>
          </p:cNvPr>
          <p:cNvSpPr txBox="1"/>
          <p:nvPr/>
        </p:nvSpPr>
        <p:spPr>
          <a:xfrm>
            <a:off x="1208689" y="335148"/>
            <a:ext cx="61711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altLang="ko-KR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Teachable Machine – </a:t>
            </a:r>
            <a:r>
              <a:rPr lang="ko-KR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머신 러닝</a:t>
            </a:r>
          </a:p>
        </p:txBody>
      </p:sp>
      <p:pic>
        <p:nvPicPr>
          <p:cNvPr id="2" name="video-1603959870">
            <a:hlinkClick r:id="" action="ppaction://media"/>
            <a:extLst>
              <a:ext uri="{FF2B5EF4-FFF2-40B4-BE49-F238E27FC236}">
                <a16:creationId xmlns:a16="http://schemas.microsoft.com/office/drawing/2014/main" id="{25AE61A1-56C6-4873-B07F-EB114A9C4C6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3581" y="919923"/>
            <a:ext cx="10564837" cy="5722620"/>
          </a:xfrm>
          <a:prstGeom prst="rect">
            <a:avLst/>
          </a:prstGeom>
        </p:spPr>
      </p:pic>
      <p:grpSp>
        <p:nvGrpSpPr>
          <p:cNvPr id="34" name="그룹 33">
            <a:extLst>
              <a:ext uri="{FF2B5EF4-FFF2-40B4-BE49-F238E27FC236}">
                <a16:creationId xmlns:a16="http://schemas.microsoft.com/office/drawing/2014/main" id="{0890464F-D503-4439-9A7B-284E0DEE2D4A}"/>
              </a:ext>
            </a:extLst>
          </p:cNvPr>
          <p:cNvGrpSpPr/>
          <p:nvPr/>
        </p:nvGrpSpPr>
        <p:grpSpPr>
          <a:xfrm>
            <a:off x="9920620" y="385785"/>
            <a:ext cx="1852906" cy="1862237"/>
            <a:chOff x="6516054" y="2481493"/>
            <a:chExt cx="2222790" cy="2233985"/>
          </a:xfrm>
        </p:grpSpPr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B7585E10-D706-4DBE-AE06-0288063848D1}"/>
                </a:ext>
              </a:extLst>
            </p:cNvPr>
            <p:cNvSpPr/>
            <p:nvPr/>
          </p:nvSpPr>
          <p:spPr>
            <a:xfrm>
              <a:off x="6516054" y="2481493"/>
              <a:ext cx="2222790" cy="2233985"/>
            </a:xfrm>
            <a:prstGeom prst="ellipse">
              <a:avLst/>
            </a:prstGeom>
            <a:solidFill>
              <a:schemeClr val="bg1">
                <a:lumMod val="85000"/>
                <a:alpha val="78000"/>
              </a:schemeClr>
            </a:solidFill>
            <a:ln>
              <a:noFill/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  <p:sp>
          <p:nvSpPr>
            <p:cNvPr id="36" name="Oval 13">
              <a:extLst>
                <a:ext uri="{FF2B5EF4-FFF2-40B4-BE49-F238E27FC236}">
                  <a16:creationId xmlns:a16="http://schemas.microsoft.com/office/drawing/2014/main" id="{C4441A9B-FD54-4048-9048-E934B1809DC3}"/>
                </a:ext>
              </a:extLst>
            </p:cNvPr>
            <p:cNvSpPr/>
            <p:nvPr/>
          </p:nvSpPr>
          <p:spPr>
            <a:xfrm>
              <a:off x="6672133" y="2629880"/>
              <a:ext cx="1912422" cy="1953536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700"/>
            </a:p>
          </p:txBody>
        </p:sp>
        <p:pic>
          <p:nvPicPr>
            <p:cNvPr id="37" name="Picture 16" descr="Google Teachable Machine | Use All Five | Branding, Web Design ...">
              <a:extLst>
                <a:ext uri="{FF2B5EF4-FFF2-40B4-BE49-F238E27FC236}">
                  <a16:creationId xmlns:a16="http://schemas.microsoft.com/office/drawing/2014/main" id="{B0DDC08E-2191-4CC6-A23D-9EFC4080112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 cstate="print">
              <a:clrChange>
                <a:clrFrom>
                  <a:srgbClr val="E9E9E9"/>
                </a:clrFrom>
                <a:clrTo>
                  <a:srgbClr val="E9E9E9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607" t="32708" r="23495" b="36875"/>
            <a:stretch/>
          </p:blipFill>
          <p:spPr bwMode="auto">
            <a:xfrm>
              <a:off x="6690221" y="3329796"/>
              <a:ext cx="1894334" cy="4877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922873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6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28F400B-6883-42D9-B4C8-E88055FD21AE}"/>
              </a:ext>
            </a:extLst>
          </p:cNvPr>
          <p:cNvSpPr/>
          <p:nvPr/>
        </p:nvSpPr>
        <p:spPr>
          <a:xfrm>
            <a:off x="215194" y="1054683"/>
            <a:ext cx="11713951" cy="56229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Picture 12" descr="처음 시작하는 Node.js 개발 - 3 - Globals | HEROPY">
            <a:extLst>
              <a:ext uri="{FF2B5EF4-FFF2-40B4-BE49-F238E27FC236}">
                <a16:creationId xmlns:a16="http://schemas.microsoft.com/office/drawing/2014/main" id="{F358D2D9-F7BE-4C27-A310-A8C36F125F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194" y="1070548"/>
            <a:ext cx="2874777" cy="143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래픽 4" descr="서버">
            <a:extLst>
              <a:ext uri="{FF2B5EF4-FFF2-40B4-BE49-F238E27FC236}">
                <a16:creationId xmlns:a16="http://schemas.microsoft.com/office/drawing/2014/main" id="{A4756715-8667-491B-A402-4A490F5611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06206" y="2518777"/>
            <a:ext cx="1962434" cy="1962434"/>
          </a:xfrm>
          <a:prstGeom prst="rect">
            <a:avLst/>
          </a:prstGeom>
        </p:spPr>
      </p:pic>
      <p:pic>
        <p:nvPicPr>
          <p:cNvPr id="6" name="그래픽 5" descr="스마트폰">
            <a:extLst>
              <a:ext uri="{FF2B5EF4-FFF2-40B4-BE49-F238E27FC236}">
                <a16:creationId xmlns:a16="http://schemas.microsoft.com/office/drawing/2014/main" id="{78AACE7D-B588-4D91-84B4-885896804F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701908" y="2529130"/>
            <a:ext cx="2692621" cy="2692621"/>
          </a:xfrm>
          <a:prstGeom prst="rect">
            <a:avLst/>
          </a:prstGeom>
        </p:spPr>
      </p:pic>
      <p:pic>
        <p:nvPicPr>
          <p:cNvPr id="7" name="그래픽 6" descr="이미지">
            <a:extLst>
              <a:ext uri="{FF2B5EF4-FFF2-40B4-BE49-F238E27FC236}">
                <a16:creationId xmlns:a16="http://schemas.microsoft.com/office/drawing/2014/main" id="{DB08733A-6D59-43C6-A4E4-441DBC9E672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588996" y="3261604"/>
            <a:ext cx="961757" cy="961757"/>
          </a:xfrm>
          <a:prstGeom prst="rect">
            <a:avLst/>
          </a:prstGeom>
        </p:spPr>
      </p:pic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49592A55-25E2-4C0F-B951-694DD28666DB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2537" y="2244078"/>
            <a:ext cx="1706996" cy="3186391"/>
          </a:xfrm>
          <a:prstGeom prst="rect">
            <a:avLst/>
          </a:prstGeom>
          <a:effectLst>
            <a:outerShdw blurRad="1651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98E691BC-D01C-47FD-B3AE-8ED680AEFDB4}"/>
              </a:ext>
            </a:extLst>
          </p:cNvPr>
          <p:cNvSpPr/>
          <p:nvPr/>
        </p:nvSpPr>
        <p:spPr>
          <a:xfrm>
            <a:off x="2977157" y="3837274"/>
            <a:ext cx="2493317" cy="216156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D253CE7-5DDC-40B7-A881-A9582BA1C470}"/>
              </a:ext>
            </a:extLst>
          </p:cNvPr>
          <p:cNvSpPr txBox="1"/>
          <p:nvPr/>
        </p:nvSpPr>
        <p:spPr>
          <a:xfrm>
            <a:off x="2934203" y="3412540"/>
            <a:ext cx="25362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사용자가 촬영한 사진 전송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1DC6239-E67B-4ABF-AC4F-1503E4C219EB}"/>
              </a:ext>
            </a:extLst>
          </p:cNvPr>
          <p:cNvSpPr txBox="1"/>
          <p:nvPr/>
        </p:nvSpPr>
        <p:spPr>
          <a:xfrm>
            <a:off x="5801232" y="4223361"/>
            <a:ext cx="9723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Server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1BD48C91-7F13-4203-B158-9016378EB83A}"/>
              </a:ext>
            </a:extLst>
          </p:cNvPr>
          <p:cNvSpPr/>
          <p:nvPr/>
        </p:nvSpPr>
        <p:spPr>
          <a:xfrm>
            <a:off x="7120980" y="3837274"/>
            <a:ext cx="1543574" cy="216156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3A21613-13BF-49BA-B6EB-20C8F2838B3F}"/>
              </a:ext>
            </a:extLst>
          </p:cNvPr>
          <p:cNvSpPr txBox="1"/>
          <p:nvPr/>
        </p:nvSpPr>
        <p:spPr>
          <a:xfrm>
            <a:off x="7237209" y="3412540"/>
            <a:ext cx="12298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결과값 반환</a:t>
            </a:r>
          </a:p>
        </p:txBody>
      </p:sp>
      <p:pic>
        <p:nvPicPr>
          <p:cNvPr id="14" name="그래픽 7">
            <a:extLst>
              <a:ext uri="{FF2B5EF4-FFF2-40B4-BE49-F238E27FC236}">
                <a16:creationId xmlns:a16="http://schemas.microsoft.com/office/drawing/2014/main" id="{76AE7236-31B4-41F8-AA53-35F0B011E901}"/>
              </a:ext>
            </a:extLst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15194" y="180348"/>
            <a:ext cx="993495" cy="978074"/>
          </a:xfrm>
          <a:custGeom>
            <a:avLst/>
            <a:gdLst>
              <a:gd name="connsiteX0" fmla="*/ 0 w 434549"/>
              <a:gd name="connsiteY0" fmla="*/ 0 h 427804"/>
              <a:gd name="connsiteX1" fmla="*/ 434549 w 434549"/>
              <a:gd name="connsiteY1" fmla="*/ 0 h 427804"/>
              <a:gd name="connsiteX2" fmla="*/ 434549 w 434549"/>
              <a:gd name="connsiteY2" fmla="*/ 427805 h 427804"/>
              <a:gd name="connsiteX3" fmla="*/ 0 w 434549"/>
              <a:gd name="connsiteY3" fmla="*/ 427805 h 4278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4549" h="427804">
                <a:moveTo>
                  <a:pt x="0" y="0"/>
                </a:moveTo>
                <a:lnTo>
                  <a:pt x="434549" y="0"/>
                </a:lnTo>
                <a:lnTo>
                  <a:pt x="434549" y="427805"/>
                </a:lnTo>
                <a:lnTo>
                  <a:pt x="0" y="427805"/>
                </a:lnTo>
                <a:close/>
              </a:path>
            </a:pathLst>
          </a:cu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C69A2A3-FD39-456E-9E5B-1A1FF29BBB68}"/>
              </a:ext>
            </a:extLst>
          </p:cNvPr>
          <p:cNvSpPr txBox="1"/>
          <p:nvPr/>
        </p:nvSpPr>
        <p:spPr>
          <a:xfrm>
            <a:off x="1208689" y="384625"/>
            <a:ext cx="20136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백엔드</a:t>
            </a:r>
            <a:r>
              <a: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서버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3001B50-8565-42D7-9BC3-154A63A6CA78}"/>
              </a:ext>
            </a:extLst>
          </p:cNvPr>
          <p:cNvSpPr txBox="1"/>
          <p:nvPr/>
        </p:nvSpPr>
        <p:spPr>
          <a:xfrm>
            <a:off x="5416832" y="4584590"/>
            <a:ext cx="17411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알고리즘 수행</a:t>
            </a:r>
          </a:p>
        </p:txBody>
      </p:sp>
      <p:pic>
        <p:nvPicPr>
          <p:cNvPr id="18" name="그림 17" descr="텍스트이(가) 표시된 사진&#10;&#10;자동 생성된 설명">
            <a:extLst>
              <a:ext uri="{FF2B5EF4-FFF2-40B4-BE49-F238E27FC236}">
                <a16:creationId xmlns:a16="http://schemas.microsoft.com/office/drawing/2014/main" id="{5D2D6825-D04B-495C-AF08-6D22385F429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231" y="1091998"/>
            <a:ext cx="10148047" cy="5412292"/>
          </a:xfrm>
          <a:prstGeom prst="rect">
            <a:avLst/>
          </a:prstGeom>
        </p:spPr>
      </p:pic>
      <p:pic>
        <p:nvPicPr>
          <p:cNvPr id="22" name="그림 21" descr="텍스트이(가) 표시된 사진&#10;&#10;자동 생성된 설명">
            <a:extLst>
              <a:ext uri="{FF2B5EF4-FFF2-40B4-BE49-F238E27FC236}">
                <a16:creationId xmlns:a16="http://schemas.microsoft.com/office/drawing/2014/main" id="{D582A603-C8FA-4630-A849-A8E016262D7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231" y="1103157"/>
            <a:ext cx="10148047" cy="5428148"/>
          </a:xfrm>
          <a:prstGeom prst="rect">
            <a:avLst/>
          </a:prstGeom>
        </p:spPr>
      </p:pic>
      <p:pic>
        <p:nvPicPr>
          <p:cNvPr id="20" name="그림 19" descr="텍스트이(가) 표시된 사진&#10;&#10;자동 생성된 설명">
            <a:extLst>
              <a:ext uri="{FF2B5EF4-FFF2-40B4-BE49-F238E27FC236}">
                <a16:creationId xmlns:a16="http://schemas.microsoft.com/office/drawing/2014/main" id="{A0CB1EE3-55AF-4E31-8A4A-BAD18E3E0BF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116" y="1106566"/>
            <a:ext cx="10148047" cy="5444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785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  <p:bldP spid="11" grpId="0"/>
      <p:bldP spid="12" grpId="0" animBg="1"/>
      <p:bldP spid="13" grpId="0"/>
      <p:bldP spid="15" grpId="0"/>
      <p:bldP spid="1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A6F3CF3-30C7-4DB4-949C-9D87B3A2F03D}"/>
              </a:ext>
            </a:extLst>
          </p:cNvPr>
          <p:cNvSpPr/>
          <p:nvPr/>
        </p:nvSpPr>
        <p:spPr>
          <a:xfrm>
            <a:off x="239024" y="1136702"/>
            <a:ext cx="11713951" cy="53861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FAB6D52-44C6-48ED-ABB2-CCA532779FB8}"/>
              </a:ext>
            </a:extLst>
          </p:cNvPr>
          <p:cNvGrpSpPr/>
          <p:nvPr/>
        </p:nvGrpSpPr>
        <p:grpSpPr>
          <a:xfrm>
            <a:off x="9660979" y="1448368"/>
            <a:ext cx="2075812" cy="2086267"/>
            <a:chOff x="615301" y="2481493"/>
            <a:chExt cx="2222790" cy="2233985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33352A80-52B5-4064-8532-26ADF62A2EB1}"/>
                </a:ext>
              </a:extLst>
            </p:cNvPr>
            <p:cNvSpPr/>
            <p:nvPr/>
          </p:nvSpPr>
          <p:spPr>
            <a:xfrm>
              <a:off x="615301" y="2481493"/>
              <a:ext cx="2222790" cy="2233985"/>
            </a:xfrm>
            <a:prstGeom prst="ellipse">
              <a:avLst/>
            </a:prstGeom>
            <a:solidFill>
              <a:srgbClr val="A6A6A5">
                <a:alpha val="78000"/>
              </a:srgbClr>
            </a:solidFill>
            <a:ln>
              <a:noFill/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  <p:sp>
          <p:nvSpPr>
            <p:cNvPr id="5" name="Oval 13">
              <a:extLst>
                <a:ext uri="{FF2B5EF4-FFF2-40B4-BE49-F238E27FC236}">
                  <a16:creationId xmlns:a16="http://schemas.microsoft.com/office/drawing/2014/main" id="{89A6684C-529F-47E6-A404-2665CF23980B}"/>
                </a:ext>
              </a:extLst>
            </p:cNvPr>
            <p:cNvSpPr/>
            <p:nvPr/>
          </p:nvSpPr>
          <p:spPr>
            <a:xfrm>
              <a:off x="781658" y="2629880"/>
              <a:ext cx="1912422" cy="1953536"/>
            </a:xfrm>
            <a:prstGeom prst="ellipse">
              <a:avLst/>
            </a:prstGeom>
            <a:solidFill>
              <a:srgbClr val="2E3B4A"/>
            </a:soli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700" dirty="0"/>
            </a:p>
          </p:txBody>
        </p:sp>
        <p:pic>
          <p:nvPicPr>
            <p:cNvPr id="6" name="Picture 6" descr="React Native Development Services Company | Mobile App Development ...">
              <a:extLst>
                <a:ext uri="{FF2B5EF4-FFF2-40B4-BE49-F238E27FC236}">
                  <a16:creationId xmlns:a16="http://schemas.microsoft.com/office/drawing/2014/main" id="{2ADFE875-A05E-4C2C-A49B-C40B60ECA3F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3183" y="2939509"/>
              <a:ext cx="1147965" cy="12257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E7A0A97C-1E09-402A-9429-8B9A6A998F7F}"/>
              </a:ext>
            </a:extLst>
          </p:cNvPr>
          <p:cNvSpPr txBox="1"/>
          <p:nvPr/>
        </p:nvSpPr>
        <p:spPr>
          <a:xfrm>
            <a:off x="9861121" y="3846632"/>
            <a:ext cx="17411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안드로이드 앱</a:t>
            </a:r>
          </a:p>
        </p:txBody>
      </p:sp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5648600B-BDF1-4C70-A5FF-81605FCA477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46" b="6828"/>
          <a:stretch/>
        </p:blipFill>
        <p:spPr>
          <a:xfrm>
            <a:off x="730956" y="1636091"/>
            <a:ext cx="2528748" cy="4298595"/>
          </a:xfrm>
          <a:prstGeom prst="rect">
            <a:avLst/>
          </a:prstGeom>
          <a:effectLst>
            <a:outerShdw blurRad="2413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5D3F4941-2AED-4F73-8CB7-AD808323DA4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83" b="6602"/>
          <a:stretch/>
        </p:blipFill>
        <p:spPr>
          <a:xfrm>
            <a:off x="2055567" y="1646141"/>
            <a:ext cx="2686144" cy="4298594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  <a:effectLst>
            <a:outerShdw blurRad="2413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A92A8746-EE4C-4634-9F2E-0EEC6CAAFC1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3925" y="1889313"/>
            <a:ext cx="2196783" cy="4100659"/>
          </a:xfrm>
          <a:prstGeom prst="rect">
            <a:avLst/>
          </a:prstGeom>
          <a:effectLst>
            <a:outerShdw blurRad="1651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0DB20E8C-5230-4298-A31C-87CA524D59D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7952" y="1892553"/>
            <a:ext cx="2196783" cy="4105284"/>
          </a:xfrm>
          <a:prstGeom prst="rect">
            <a:avLst/>
          </a:prstGeom>
          <a:effectLst>
            <a:outerShdw blurRad="1270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0B151EE4-FF40-4103-9ED7-0F64B5B563E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6390" y="1893309"/>
            <a:ext cx="2210974" cy="4104528"/>
          </a:xfrm>
          <a:prstGeom prst="rect">
            <a:avLst/>
          </a:prstGeom>
          <a:effectLst>
            <a:outerShdw blurRad="1270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86A5861-ACF1-44DC-B31E-F39156169091}"/>
              </a:ext>
            </a:extLst>
          </p:cNvPr>
          <p:cNvSpPr txBox="1"/>
          <p:nvPr/>
        </p:nvSpPr>
        <p:spPr>
          <a:xfrm>
            <a:off x="9608773" y="4463521"/>
            <a:ext cx="212801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React-Native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사진 검색</a:t>
            </a:r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반복 알람</a:t>
            </a:r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의약품 정보</a:t>
            </a:r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15" name="그래픽 7">
            <a:extLst>
              <a:ext uri="{FF2B5EF4-FFF2-40B4-BE49-F238E27FC236}">
                <a16:creationId xmlns:a16="http://schemas.microsoft.com/office/drawing/2014/main" id="{6DF1B726-8A25-44CE-B0A1-53DC7555AE97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15194" y="180348"/>
            <a:ext cx="993495" cy="978074"/>
          </a:xfrm>
          <a:custGeom>
            <a:avLst/>
            <a:gdLst>
              <a:gd name="connsiteX0" fmla="*/ 0 w 434549"/>
              <a:gd name="connsiteY0" fmla="*/ 0 h 427804"/>
              <a:gd name="connsiteX1" fmla="*/ 434549 w 434549"/>
              <a:gd name="connsiteY1" fmla="*/ 0 h 427804"/>
              <a:gd name="connsiteX2" fmla="*/ 434549 w 434549"/>
              <a:gd name="connsiteY2" fmla="*/ 427805 h 427804"/>
              <a:gd name="connsiteX3" fmla="*/ 0 w 434549"/>
              <a:gd name="connsiteY3" fmla="*/ 427805 h 4278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4549" h="427804">
                <a:moveTo>
                  <a:pt x="0" y="0"/>
                </a:moveTo>
                <a:lnTo>
                  <a:pt x="434549" y="0"/>
                </a:lnTo>
                <a:lnTo>
                  <a:pt x="434549" y="427805"/>
                </a:lnTo>
                <a:lnTo>
                  <a:pt x="0" y="427805"/>
                </a:lnTo>
                <a:close/>
              </a:path>
            </a:pathLst>
          </a:cu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A6760C1-1D27-4C99-8FEC-5B16BD78C680}"/>
              </a:ext>
            </a:extLst>
          </p:cNvPr>
          <p:cNvSpPr txBox="1"/>
          <p:nvPr/>
        </p:nvSpPr>
        <p:spPr>
          <a:xfrm>
            <a:off x="1208689" y="335148"/>
            <a:ext cx="14879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ko-KR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앱 개발</a:t>
            </a:r>
          </a:p>
        </p:txBody>
      </p:sp>
    </p:spTree>
    <p:extLst>
      <p:ext uri="{BB962C8B-B14F-4D97-AF65-F5344CB8AC3E}">
        <p14:creationId xmlns:p14="http://schemas.microsoft.com/office/powerpoint/2010/main" val="4165388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4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9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4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3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4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159AA22B-7523-450D-BBBB-C72097598F00}"/>
              </a:ext>
            </a:extLst>
          </p:cNvPr>
          <p:cNvSpPr/>
          <p:nvPr/>
        </p:nvSpPr>
        <p:spPr>
          <a:xfrm>
            <a:off x="5526106" y="0"/>
            <a:ext cx="6665893" cy="6857976"/>
          </a:xfrm>
          <a:prstGeom prst="rect">
            <a:avLst/>
          </a:prstGeom>
          <a:solidFill>
            <a:srgbClr val="ECF1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D6334F-D95E-4F19-ADCC-45D9EEF7C10E}"/>
              </a:ext>
            </a:extLst>
          </p:cNvPr>
          <p:cNvSpPr txBox="1"/>
          <p:nvPr/>
        </p:nvSpPr>
        <p:spPr>
          <a:xfrm>
            <a:off x="2015575" y="2680805"/>
            <a:ext cx="251703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ko-KR" altLang="en-US" sz="4400" dirty="0">
                <a:solidFill>
                  <a:srgbClr val="44546A">
                    <a:lumMod val="75000"/>
                  </a:srgb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Arial" pitchFamily="34" charset="0"/>
              </a:rPr>
              <a:t>기능 시연</a:t>
            </a:r>
            <a:endParaRPr lang="en-US" altLang="ko-KR" sz="2800" dirty="0">
              <a:solidFill>
                <a:schemeClr val="tx1">
                  <a:lumMod val="75000"/>
                  <a:lumOff val="25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cs typeface="Arial" pitchFamily="34" charset="0"/>
            </a:endParaRPr>
          </a:p>
        </p:txBody>
      </p:sp>
      <p:pic>
        <p:nvPicPr>
          <p:cNvPr id="2" name="그래픽 7">
            <a:extLst>
              <a:ext uri="{FF2B5EF4-FFF2-40B4-BE49-F238E27FC236}">
                <a16:creationId xmlns:a16="http://schemas.microsoft.com/office/drawing/2014/main" id="{D4EEC3F1-E434-4E3F-BAB2-C11774127F8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22080" y="2647249"/>
            <a:ext cx="993495" cy="978074"/>
          </a:xfrm>
          <a:custGeom>
            <a:avLst/>
            <a:gdLst>
              <a:gd name="connsiteX0" fmla="*/ 0 w 434549"/>
              <a:gd name="connsiteY0" fmla="*/ 0 h 427804"/>
              <a:gd name="connsiteX1" fmla="*/ 434549 w 434549"/>
              <a:gd name="connsiteY1" fmla="*/ 0 h 427804"/>
              <a:gd name="connsiteX2" fmla="*/ 434549 w 434549"/>
              <a:gd name="connsiteY2" fmla="*/ 427805 h 427804"/>
              <a:gd name="connsiteX3" fmla="*/ 0 w 434549"/>
              <a:gd name="connsiteY3" fmla="*/ 427805 h 4278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4549" h="427804">
                <a:moveTo>
                  <a:pt x="0" y="0"/>
                </a:moveTo>
                <a:lnTo>
                  <a:pt x="434549" y="0"/>
                </a:lnTo>
                <a:lnTo>
                  <a:pt x="434549" y="427805"/>
                </a:lnTo>
                <a:lnTo>
                  <a:pt x="0" y="427805"/>
                </a:lnTo>
                <a:close/>
              </a:path>
            </a:pathLst>
          </a:cu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63E33F1-4909-45F2-9FDA-3BE7EF682AA9}"/>
              </a:ext>
            </a:extLst>
          </p:cNvPr>
          <p:cNvCxnSpPr>
            <a:cxnSpLocks/>
          </p:cNvCxnSpPr>
          <p:nvPr/>
        </p:nvCxnSpPr>
        <p:spPr>
          <a:xfrm>
            <a:off x="1249445" y="3567440"/>
            <a:ext cx="5352691" cy="0"/>
          </a:xfrm>
          <a:prstGeom prst="line">
            <a:avLst/>
          </a:prstGeom>
          <a:ln w="38100">
            <a:solidFill>
              <a:schemeClr val="bg2">
                <a:lumMod val="1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타원 12">
            <a:extLst>
              <a:ext uri="{FF2B5EF4-FFF2-40B4-BE49-F238E27FC236}">
                <a16:creationId xmlns:a16="http://schemas.microsoft.com/office/drawing/2014/main" id="{63157205-9405-4A3C-822F-1F3493C83DB9}"/>
              </a:ext>
            </a:extLst>
          </p:cNvPr>
          <p:cNvSpPr/>
          <p:nvPr/>
        </p:nvSpPr>
        <p:spPr>
          <a:xfrm>
            <a:off x="6376822" y="3342125"/>
            <a:ext cx="450627" cy="450627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 descr="실내, 앉아있는, 테이블, 녹색이(가) 표시된 사진&#10;&#10;자동 생성된 설명">
            <a:extLst>
              <a:ext uri="{FF2B5EF4-FFF2-40B4-BE49-F238E27FC236}">
                <a16:creationId xmlns:a16="http://schemas.microsoft.com/office/drawing/2014/main" id="{C0D6FDE7-AEAE-490F-A3A9-33853595BAD7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2749" y="1186189"/>
            <a:ext cx="4762500" cy="4762500"/>
          </a:xfrm>
          <a:prstGeom prst="rect">
            <a:avLst/>
          </a:prstGeom>
        </p:spPr>
      </p:pic>
      <p:pic>
        <p:nvPicPr>
          <p:cNvPr id="20" name="그래픽 19" descr="말풍선">
            <a:extLst>
              <a:ext uri="{FF2B5EF4-FFF2-40B4-BE49-F238E27FC236}">
                <a16:creationId xmlns:a16="http://schemas.microsoft.com/office/drawing/2014/main" id="{83F0653B-AC99-4951-A887-3765D19BE2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59246" y="909311"/>
            <a:ext cx="1022501" cy="1022501"/>
          </a:xfrm>
          <a:prstGeom prst="rect">
            <a:avLst/>
          </a:prstGeom>
        </p:spPr>
      </p:pic>
      <p:pic>
        <p:nvPicPr>
          <p:cNvPr id="22" name="그래픽 21" descr="정보">
            <a:extLst>
              <a:ext uri="{FF2B5EF4-FFF2-40B4-BE49-F238E27FC236}">
                <a16:creationId xmlns:a16="http://schemas.microsoft.com/office/drawing/2014/main" id="{C3AAD0A9-255A-44CB-BFA3-C43A14CBFA5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163830" y="4757678"/>
            <a:ext cx="584775" cy="584775"/>
          </a:xfrm>
          <a:prstGeom prst="rect">
            <a:avLst/>
          </a:prstGeom>
        </p:spPr>
      </p:pic>
      <p:pic>
        <p:nvPicPr>
          <p:cNvPr id="24" name="그래픽 23" descr="도움말">
            <a:extLst>
              <a:ext uri="{FF2B5EF4-FFF2-40B4-BE49-F238E27FC236}">
                <a16:creationId xmlns:a16="http://schemas.microsoft.com/office/drawing/2014/main" id="{860FB1F3-C065-4C60-8D02-164528E56B5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879116" y="1903489"/>
            <a:ext cx="743760" cy="743760"/>
          </a:xfrm>
          <a:prstGeom prst="rect">
            <a:avLst/>
          </a:prstGeom>
        </p:spPr>
      </p:pic>
      <p:pic>
        <p:nvPicPr>
          <p:cNvPr id="26" name="그래픽 25" descr="도움말">
            <a:extLst>
              <a:ext uri="{FF2B5EF4-FFF2-40B4-BE49-F238E27FC236}">
                <a16:creationId xmlns:a16="http://schemas.microsoft.com/office/drawing/2014/main" id="{87AB8833-9D10-4847-BDDE-680138F6953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581069" y="3656976"/>
            <a:ext cx="592400" cy="592400"/>
          </a:xfrm>
          <a:prstGeom prst="rect">
            <a:avLst/>
          </a:prstGeom>
        </p:spPr>
      </p:pic>
      <p:sp>
        <p:nvSpPr>
          <p:cNvPr id="27" name="타원 26">
            <a:extLst>
              <a:ext uri="{FF2B5EF4-FFF2-40B4-BE49-F238E27FC236}">
                <a16:creationId xmlns:a16="http://schemas.microsoft.com/office/drawing/2014/main" id="{5288F7D1-5DA1-4515-9CB5-EB4A196D7A01}"/>
              </a:ext>
            </a:extLst>
          </p:cNvPr>
          <p:cNvSpPr/>
          <p:nvPr/>
        </p:nvSpPr>
        <p:spPr>
          <a:xfrm>
            <a:off x="8034602" y="2647249"/>
            <a:ext cx="294290" cy="29429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154223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타원 6">
            <a:extLst>
              <a:ext uri="{FF2B5EF4-FFF2-40B4-BE49-F238E27FC236}">
                <a16:creationId xmlns:a16="http://schemas.microsoft.com/office/drawing/2014/main" id="{9BA894CB-2229-4F75-A929-890644A0ABE6}"/>
              </a:ext>
            </a:extLst>
          </p:cNvPr>
          <p:cNvSpPr/>
          <p:nvPr/>
        </p:nvSpPr>
        <p:spPr>
          <a:xfrm>
            <a:off x="7421885" y="1449173"/>
            <a:ext cx="3748035" cy="374803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래픽 16" descr="휴대폰 및 계산기와 노트북">
            <a:extLst>
              <a:ext uri="{FF2B5EF4-FFF2-40B4-BE49-F238E27FC236}">
                <a16:creationId xmlns:a16="http://schemas.microsoft.com/office/drawing/2014/main" id="{4DBBC957-DF82-4BC4-B3B0-2F4E6E93B1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03218" y="638947"/>
            <a:ext cx="4858512" cy="4858512"/>
          </a:xfrm>
          <a:prstGeom prst="rect">
            <a:avLst/>
          </a:prstGeom>
        </p:spPr>
      </p:pic>
      <p:pic>
        <p:nvPicPr>
          <p:cNvPr id="2" name="그래픽 7">
            <a:extLst>
              <a:ext uri="{FF2B5EF4-FFF2-40B4-BE49-F238E27FC236}">
                <a16:creationId xmlns:a16="http://schemas.microsoft.com/office/drawing/2014/main" id="{D4EEC3F1-E434-4E3F-BAB2-C11774127F86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22080" y="2680805"/>
            <a:ext cx="993495" cy="978074"/>
          </a:xfrm>
          <a:custGeom>
            <a:avLst/>
            <a:gdLst>
              <a:gd name="connsiteX0" fmla="*/ 0 w 434549"/>
              <a:gd name="connsiteY0" fmla="*/ 0 h 427804"/>
              <a:gd name="connsiteX1" fmla="*/ 434549 w 434549"/>
              <a:gd name="connsiteY1" fmla="*/ 0 h 427804"/>
              <a:gd name="connsiteX2" fmla="*/ 434549 w 434549"/>
              <a:gd name="connsiteY2" fmla="*/ 427805 h 427804"/>
              <a:gd name="connsiteX3" fmla="*/ 0 w 434549"/>
              <a:gd name="connsiteY3" fmla="*/ 427805 h 4278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4549" h="427804">
                <a:moveTo>
                  <a:pt x="0" y="0"/>
                </a:moveTo>
                <a:lnTo>
                  <a:pt x="434549" y="0"/>
                </a:lnTo>
                <a:lnTo>
                  <a:pt x="434549" y="427805"/>
                </a:lnTo>
                <a:lnTo>
                  <a:pt x="0" y="427805"/>
                </a:lnTo>
                <a:close/>
              </a:path>
            </a:pathLst>
          </a:cu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63E33F1-4909-45F2-9FDA-3BE7EF682AA9}"/>
              </a:ext>
            </a:extLst>
          </p:cNvPr>
          <p:cNvCxnSpPr>
            <a:cxnSpLocks/>
          </p:cNvCxnSpPr>
          <p:nvPr/>
        </p:nvCxnSpPr>
        <p:spPr>
          <a:xfrm>
            <a:off x="1249445" y="3567440"/>
            <a:ext cx="5653773" cy="0"/>
          </a:xfrm>
          <a:prstGeom prst="line">
            <a:avLst/>
          </a:prstGeom>
          <a:ln w="38100">
            <a:solidFill>
              <a:schemeClr val="bg2">
                <a:lumMod val="1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7DEB97EB-6BED-4355-BE7B-45897CA63C85}"/>
              </a:ext>
            </a:extLst>
          </p:cNvPr>
          <p:cNvSpPr txBox="1"/>
          <p:nvPr/>
        </p:nvSpPr>
        <p:spPr>
          <a:xfrm>
            <a:off x="2015575" y="2683483"/>
            <a:ext cx="480612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ko-KR" altLang="en-US" sz="4400" dirty="0">
                <a:solidFill>
                  <a:srgbClr val="44546A">
                    <a:lumMod val="75000"/>
                  </a:srgb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Arial" pitchFamily="34" charset="0"/>
              </a:rPr>
              <a:t>기대효과</a:t>
            </a:r>
            <a:r>
              <a:rPr lang="en-US" altLang="ko-KR" sz="4400" dirty="0">
                <a:solidFill>
                  <a:srgbClr val="44546A">
                    <a:lumMod val="75000"/>
                  </a:srgb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Arial" pitchFamily="34" charset="0"/>
              </a:rPr>
              <a:t>/</a:t>
            </a:r>
            <a:r>
              <a:rPr lang="ko-KR" altLang="en-US" sz="4400" dirty="0">
                <a:solidFill>
                  <a:srgbClr val="44546A">
                    <a:lumMod val="75000"/>
                  </a:srgb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Arial" pitchFamily="34" charset="0"/>
              </a:rPr>
              <a:t>개선방안</a:t>
            </a:r>
            <a:endParaRPr lang="en-US" altLang="ko-KR" sz="2800" dirty="0">
              <a:solidFill>
                <a:schemeClr val="tx1">
                  <a:lumMod val="75000"/>
                  <a:lumOff val="25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0353935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래픽 7">
            <a:extLst>
              <a:ext uri="{FF2B5EF4-FFF2-40B4-BE49-F238E27FC236}">
                <a16:creationId xmlns:a16="http://schemas.microsoft.com/office/drawing/2014/main" id="{4712BEA3-1A6A-4CC4-99DD-E9F7ABD29EC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15194" y="180348"/>
            <a:ext cx="993495" cy="978074"/>
          </a:xfrm>
          <a:custGeom>
            <a:avLst/>
            <a:gdLst>
              <a:gd name="connsiteX0" fmla="*/ 0 w 434549"/>
              <a:gd name="connsiteY0" fmla="*/ 0 h 427804"/>
              <a:gd name="connsiteX1" fmla="*/ 434549 w 434549"/>
              <a:gd name="connsiteY1" fmla="*/ 0 h 427804"/>
              <a:gd name="connsiteX2" fmla="*/ 434549 w 434549"/>
              <a:gd name="connsiteY2" fmla="*/ 427805 h 427804"/>
              <a:gd name="connsiteX3" fmla="*/ 0 w 434549"/>
              <a:gd name="connsiteY3" fmla="*/ 427805 h 4278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4549" h="427804">
                <a:moveTo>
                  <a:pt x="0" y="0"/>
                </a:moveTo>
                <a:lnTo>
                  <a:pt x="434549" y="0"/>
                </a:lnTo>
                <a:lnTo>
                  <a:pt x="434549" y="427805"/>
                </a:lnTo>
                <a:lnTo>
                  <a:pt x="0" y="427805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389400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>
          <a:xfrm>
            <a:off x="3657959" y="4449858"/>
            <a:ext cx="159530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2">
                    <a:lumMod val="1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190806</a:t>
            </a:r>
            <a:r>
              <a:rPr lang="ko-KR" altLang="en-US" sz="1600" dirty="0">
                <a:solidFill>
                  <a:schemeClr val="bg2">
                    <a:lumMod val="1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1600" dirty="0" err="1">
                <a:solidFill>
                  <a:schemeClr val="bg2">
                    <a:lumMod val="1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김솔민</a:t>
            </a:r>
            <a:endParaRPr lang="ko-KR" altLang="en-US" sz="2000" dirty="0">
              <a:solidFill>
                <a:schemeClr val="bg2">
                  <a:lumMod val="10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1EAD597-FD60-0F4C-8654-E25468BEEAC5}"/>
              </a:ext>
            </a:extLst>
          </p:cNvPr>
          <p:cNvSpPr/>
          <p:nvPr/>
        </p:nvSpPr>
        <p:spPr>
          <a:xfrm>
            <a:off x="5300214" y="4449858"/>
            <a:ext cx="159530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2">
                    <a:lumMod val="1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190824</a:t>
            </a:r>
            <a:r>
              <a:rPr lang="ko-KR" altLang="en-US" sz="1600" dirty="0">
                <a:solidFill>
                  <a:schemeClr val="bg2">
                    <a:lumMod val="1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1600" dirty="0" err="1">
                <a:solidFill>
                  <a:schemeClr val="bg2">
                    <a:lumMod val="1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장우정</a:t>
            </a:r>
            <a:endParaRPr lang="ko-KR" altLang="en-US" sz="2000" dirty="0">
              <a:solidFill>
                <a:schemeClr val="bg2">
                  <a:lumMod val="10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771D44B-CEFD-F149-8236-E8B351CCF0A2}"/>
              </a:ext>
            </a:extLst>
          </p:cNvPr>
          <p:cNvSpPr/>
          <p:nvPr/>
        </p:nvSpPr>
        <p:spPr>
          <a:xfrm>
            <a:off x="6957346" y="4449858"/>
            <a:ext cx="159530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2">
                    <a:lumMod val="1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191120</a:t>
            </a:r>
            <a:r>
              <a:rPr lang="ko-KR" altLang="en-US" sz="1600" dirty="0">
                <a:solidFill>
                  <a:schemeClr val="bg2">
                    <a:lumMod val="1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윤선영</a:t>
            </a:r>
            <a:endParaRPr lang="ko-KR" altLang="en-US" sz="2000" dirty="0">
              <a:solidFill>
                <a:schemeClr val="bg2">
                  <a:lumMod val="10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2818740" y="1487643"/>
            <a:ext cx="6554519" cy="936898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2000" kern="0" dirty="0">
                <a:solidFill>
                  <a:schemeClr val="tx2">
                    <a:lumMod val="75000"/>
                  </a:schemeClr>
                </a:solidFill>
                <a:latin typeface="S-Core Dream 6" panose="020B0503030302020204" pitchFamily="34" charset="-127"/>
                <a:ea typeface="S-Core Dream 6" panose="020B0503030302020204" pitchFamily="34" charset="-127"/>
              </a:rPr>
              <a:t>올바른 의약품 복용을 위한</a:t>
            </a:r>
            <a:endParaRPr lang="en-US" altLang="ko-KR" sz="2000" kern="0" dirty="0">
              <a:solidFill>
                <a:schemeClr val="tx2">
                  <a:lumMod val="75000"/>
                </a:schemeClr>
              </a:solidFill>
              <a:latin typeface="S-Core Dream 6" panose="020B0503030302020204" pitchFamily="34" charset="-127"/>
              <a:ea typeface="S-Core Dream 6" panose="020B0503030302020204" pitchFamily="34" charset="-127"/>
            </a:endParaRPr>
          </a:p>
          <a:p>
            <a:pPr algn="ctr" latinLnBrk="0">
              <a:defRPr/>
            </a:pPr>
            <a:r>
              <a:rPr lang="ko-KR" altLang="en-US" sz="2400" b="1" kern="0" dirty="0">
                <a:solidFill>
                  <a:schemeClr val="tx2">
                    <a:lumMod val="75000"/>
                  </a:schemeClr>
                </a:solidFill>
                <a:latin typeface="S-Core Dream 6" panose="020B0503030302020204" pitchFamily="34" charset="-127"/>
                <a:ea typeface="S-Core Dream 6" panose="020B0503030302020204" pitchFamily="34" charset="-127"/>
              </a:rPr>
              <a:t>인공지능 의약품 정보 제공 서비스</a:t>
            </a:r>
            <a:endParaRPr lang="en-US" altLang="ko-KR" sz="2400" b="1" kern="0" dirty="0">
              <a:solidFill>
                <a:schemeClr val="tx2">
                  <a:lumMod val="75000"/>
                </a:schemeClr>
              </a:solidFill>
              <a:latin typeface="S-Core Dream 6" panose="020B0503030302020204" pitchFamily="34" charset="-127"/>
              <a:ea typeface="S-Core Dream 6" panose="020B0503030302020204" pitchFamily="34" charset="-127"/>
            </a:endParaRPr>
          </a:p>
          <a:p>
            <a:pPr algn="ctr" latinLnBrk="0">
              <a:defRPr/>
            </a:pPr>
            <a:endParaRPr lang="en-US" altLang="ko-KR" sz="100" b="1" kern="0" dirty="0">
              <a:solidFill>
                <a:schemeClr val="tx2">
                  <a:lumMod val="75000"/>
                </a:schemeClr>
              </a:solidFill>
              <a:latin typeface="S-Core Dream 6" panose="020B0503030302020204" pitchFamily="34" charset="-127"/>
              <a:ea typeface="S-Core Dream 6" panose="020B0503030302020204" pitchFamily="34" charset="-127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8394E38A-9DD7-4186-817F-54CF1FA2BFD2}"/>
              </a:ext>
            </a:extLst>
          </p:cNvPr>
          <p:cNvSpPr/>
          <p:nvPr/>
        </p:nvSpPr>
        <p:spPr>
          <a:xfrm>
            <a:off x="5254792" y="4559117"/>
            <a:ext cx="77121" cy="7712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bg2">
                  <a:lumMod val="10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5FDF1AD9-5633-4F40-9F72-D679E3701316}"/>
              </a:ext>
            </a:extLst>
          </p:cNvPr>
          <p:cNvSpPr/>
          <p:nvPr/>
        </p:nvSpPr>
        <p:spPr>
          <a:xfrm>
            <a:off x="6901030" y="4564759"/>
            <a:ext cx="77121" cy="7712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bg2">
                  <a:lumMod val="10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6A4E35F0-07B8-4DE7-9295-45A3E2EAE76E}"/>
              </a:ext>
            </a:extLst>
          </p:cNvPr>
          <p:cNvCxnSpPr>
            <a:cxnSpLocks/>
          </p:cNvCxnSpPr>
          <p:nvPr/>
        </p:nvCxnSpPr>
        <p:spPr>
          <a:xfrm>
            <a:off x="0" y="3238966"/>
            <a:ext cx="3417903" cy="0"/>
          </a:xfrm>
          <a:prstGeom prst="line">
            <a:avLst/>
          </a:prstGeom>
          <a:ln w="28575">
            <a:solidFill>
              <a:schemeClr val="bg2">
                <a:lumMod val="1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122FB637-ABAB-4DDA-889B-E9EB58467AF6}"/>
              </a:ext>
            </a:extLst>
          </p:cNvPr>
          <p:cNvCxnSpPr>
            <a:cxnSpLocks/>
          </p:cNvCxnSpPr>
          <p:nvPr/>
        </p:nvCxnSpPr>
        <p:spPr>
          <a:xfrm>
            <a:off x="8774606" y="3238966"/>
            <a:ext cx="3417903" cy="0"/>
          </a:xfrm>
          <a:prstGeom prst="line">
            <a:avLst/>
          </a:prstGeom>
          <a:ln w="28575">
            <a:solidFill>
              <a:schemeClr val="bg2">
                <a:lumMod val="1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22FA3044-0DFE-4B32-A230-537B512C449A}"/>
              </a:ext>
            </a:extLst>
          </p:cNvPr>
          <p:cNvSpPr txBox="1"/>
          <p:nvPr/>
        </p:nvSpPr>
        <p:spPr>
          <a:xfrm>
            <a:off x="4525151" y="2663174"/>
            <a:ext cx="314220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ko-KR" altLang="en-US" sz="4800" dirty="0">
                <a:solidFill>
                  <a:schemeClr val="accent1">
                    <a:lumMod val="5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  <a:cs typeface="KoPubWorld돋움체 Bold" panose="00000800000000000000" pitchFamily="2" charset="-127"/>
              </a:rPr>
              <a:t>감사합니다</a:t>
            </a:r>
            <a:endParaRPr lang="en-US" altLang="ko-KR" sz="3200" dirty="0">
              <a:solidFill>
                <a:schemeClr val="accent1">
                  <a:lumMod val="50000"/>
                </a:schemeClr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  <a:cs typeface="Arial" pitchFamily="34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A24E4CE-E57F-4076-A1A8-B7EA38D7CCF5}"/>
              </a:ext>
            </a:extLst>
          </p:cNvPr>
          <p:cNvSpPr/>
          <p:nvPr/>
        </p:nvSpPr>
        <p:spPr>
          <a:xfrm>
            <a:off x="4773297" y="3551622"/>
            <a:ext cx="26454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>
                <a:solidFill>
                  <a:schemeClr val="accent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Thank you for listening</a:t>
            </a:r>
            <a:endParaRPr lang="ko-KR" altLang="en-US" dirty="0">
              <a:solidFill>
                <a:schemeClr val="accent1">
                  <a:lumMod val="50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9804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직사각형 47">
            <a:extLst>
              <a:ext uri="{FF2B5EF4-FFF2-40B4-BE49-F238E27FC236}">
                <a16:creationId xmlns:a16="http://schemas.microsoft.com/office/drawing/2014/main" id="{90664930-73CE-4271-8868-AD72112CEA2C}"/>
              </a:ext>
            </a:extLst>
          </p:cNvPr>
          <p:cNvSpPr/>
          <p:nvPr/>
        </p:nvSpPr>
        <p:spPr>
          <a:xfrm>
            <a:off x="6096000" y="24"/>
            <a:ext cx="6096000" cy="6857976"/>
          </a:xfrm>
          <a:prstGeom prst="rect">
            <a:avLst/>
          </a:prstGeom>
          <a:solidFill>
            <a:srgbClr val="ECF1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래픽 7">
            <a:extLst>
              <a:ext uri="{FF2B5EF4-FFF2-40B4-BE49-F238E27FC236}">
                <a16:creationId xmlns:a16="http://schemas.microsoft.com/office/drawing/2014/main" id="{5B58C97E-DB73-4E81-BCDA-D29F990E9D1B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15194" y="180348"/>
            <a:ext cx="993495" cy="978074"/>
          </a:xfrm>
          <a:custGeom>
            <a:avLst/>
            <a:gdLst>
              <a:gd name="connsiteX0" fmla="*/ 0 w 434549"/>
              <a:gd name="connsiteY0" fmla="*/ 0 h 427804"/>
              <a:gd name="connsiteX1" fmla="*/ 434549 w 434549"/>
              <a:gd name="connsiteY1" fmla="*/ 0 h 427804"/>
              <a:gd name="connsiteX2" fmla="*/ 434549 w 434549"/>
              <a:gd name="connsiteY2" fmla="*/ 427805 h 427804"/>
              <a:gd name="connsiteX3" fmla="*/ 0 w 434549"/>
              <a:gd name="connsiteY3" fmla="*/ 427805 h 4278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4549" h="427804">
                <a:moveTo>
                  <a:pt x="0" y="0"/>
                </a:moveTo>
                <a:lnTo>
                  <a:pt x="434549" y="0"/>
                </a:lnTo>
                <a:lnTo>
                  <a:pt x="434549" y="427805"/>
                </a:lnTo>
                <a:lnTo>
                  <a:pt x="0" y="427805"/>
                </a:lnTo>
                <a:close/>
              </a:path>
            </a:pathLst>
          </a:cu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E892E8C-213A-4FDC-A709-FB7390A3F62E}"/>
              </a:ext>
            </a:extLst>
          </p:cNvPr>
          <p:cNvSpPr txBox="1"/>
          <p:nvPr/>
        </p:nvSpPr>
        <p:spPr>
          <a:xfrm>
            <a:off x="854555" y="339739"/>
            <a:ext cx="14440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목차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B4ACCA-EB41-4731-88E3-6C53ACDB911D}"/>
              </a:ext>
            </a:extLst>
          </p:cNvPr>
          <p:cNvSpPr txBox="1"/>
          <p:nvPr/>
        </p:nvSpPr>
        <p:spPr>
          <a:xfrm>
            <a:off x="765343" y="1496291"/>
            <a:ext cx="25483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1. </a:t>
            </a:r>
            <a:r>
              <a:rPr lang="ko-KR" altLang="en-US" sz="2800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배경</a:t>
            </a:r>
            <a:r>
              <a:rPr lang="en-US" altLang="ko-KR" sz="2800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/</a:t>
            </a:r>
            <a:r>
              <a:rPr lang="ko-KR" altLang="en-US" sz="2800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목적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E2437AA-CAB3-4BD4-8D51-F672C6A6E0C7}"/>
              </a:ext>
            </a:extLst>
          </p:cNvPr>
          <p:cNvCxnSpPr>
            <a:cxnSpLocks/>
          </p:cNvCxnSpPr>
          <p:nvPr/>
        </p:nvCxnSpPr>
        <p:spPr>
          <a:xfrm>
            <a:off x="765343" y="2104112"/>
            <a:ext cx="6170029" cy="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5C69E5F-708A-4960-8F87-0F0413736AB8}"/>
              </a:ext>
            </a:extLst>
          </p:cNvPr>
          <p:cNvSpPr txBox="1"/>
          <p:nvPr/>
        </p:nvSpPr>
        <p:spPr>
          <a:xfrm>
            <a:off x="765343" y="2491604"/>
            <a:ext cx="25483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2. </a:t>
            </a:r>
            <a:r>
              <a:rPr lang="ko-KR" altLang="en-US" sz="2800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주요 기능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BB9A039D-B897-4F8A-82FF-643FB2EDCAA5}"/>
              </a:ext>
            </a:extLst>
          </p:cNvPr>
          <p:cNvCxnSpPr>
            <a:cxnSpLocks/>
          </p:cNvCxnSpPr>
          <p:nvPr/>
        </p:nvCxnSpPr>
        <p:spPr>
          <a:xfrm>
            <a:off x="765343" y="3099425"/>
            <a:ext cx="6973455" cy="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BE84E000-D30D-483E-8843-50A03BE11064}"/>
              </a:ext>
            </a:extLst>
          </p:cNvPr>
          <p:cNvSpPr txBox="1"/>
          <p:nvPr/>
        </p:nvSpPr>
        <p:spPr>
          <a:xfrm>
            <a:off x="765343" y="3486917"/>
            <a:ext cx="25483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3. </a:t>
            </a:r>
            <a:r>
              <a:rPr lang="ko-KR" altLang="en-US" sz="2800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기능 구현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636521E0-C791-414E-AE3B-9E73ADF80524}"/>
              </a:ext>
            </a:extLst>
          </p:cNvPr>
          <p:cNvCxnSpPr>
            <a:cxnSpLocks/>
          </p:cNvCxnSpPr>
          <p:nvPr/>
        </p:nvCxnSpPr>
        <p:spPr>
          <a:xfrm>
            <a:off x="765343" y="4094738"/>
            <a:ext cx="6746805" cy="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34A9BAA-D614-40E4-8595-F3CF07E08787}"/>
              </a:ext>
            </a:extLst>
          </p:cNvPr>
          <p:cNvSpPr txBox="1"/>
          <p:nvPr/>
        </p:nvSpPr>
        <p:spPr>
          <a:xfrm>
            <a:off x="765343" y="4482230"/>
            <a:ext cx="25483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4. </a:t>
            </a:r>
            <a:r>
              <a:rPr lang="ko-KR" altLang="en-US" sz="2800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기능 시연</a:t>
            </a: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CCCA0B3B-88C9-46F9-B17A-7AE2B03A0B66}"/>
              </a:ext>
            </a:extLst>
          </p:cNvPr>
          <p:cNvCxnSpPr>
            <a:cxnSpLocks/>
          </p:cNvCxnSpPr>
          <p:nvPr/>
        </p:nvCxnSpPr>
        <p:spPr>
          <a:xfrm>
            <a:off x="765343" y="5090051"/>
            <a:ext cx="5944946" cy="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5BAE332A-CFDC-4F87-83EA-517E7CBFF3C9}"/>
              </a:ext>
            </a:extLst>
          </p:cNvPr>
          <p:cNvSpPr txBox="1"/>
          <p:nvPr/>
        </p:nvSpPr>
        <p:spPr>
          <a:xfrm>
            <a:off x="765342" y="5477543"/>
            <a:ext cx="37222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5</a:t>
            </a:r>
            <a:r>
              <a:rPr lang="en-US" altLang="ko-KR" sz="280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 </a:t>
            </a:r>
            <a:r>
              <a:rPr lang="ko-KR" altLang="en-US" sz="2800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개선점 및 결론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F4CCFE86-431D-4361-88F9-9FB78BA3AA92}"/>
              </a:ext>
            </a:extLst>
          </p:cNvPr>
          <p:cNvCxnSpPr>
            <a:cxnSpLocks/>
          </p:cNvCxnSpPr>
          <p:nvPr/>
        </p:nvCxnSpPr>
        <p:spPr>
          <a:xfrm>
            <a:off x="765343" y="6085364"/>
            <a:ext cx="7407986" cy="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그림 51">
            <a:extLst>
              <a:ext uri="{FF2B5EF4-FFF2-40B4-BE49-F238E27FC236}">
                <a16:creationId xmlns:a16="http://schemas.microsoft.com/office/drawing/2014/main" id="{E18D5E21-E03E-44E8-8FEE-298162CDF4B3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E6E8F5"/>
              </a:clrFrom>
              <a:clrTo>
                <a:srgbClr val="E6E8F5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186" y="3748527"/>
            <a:ext cx="3969558" cy="2646372"/>
          </a:xfrm>
          <a:prstGeom prst="rect">
            <a:avLst/>
          </a:prstGeom>
        </p:spPr>
      </p:pic>
      <p:sp>
        <p:nvSpPr>
          <p:cNvPr id="54" name="타원 53">
            <a:extLst>
              <a:ext uri="{FF2B5EF4-FFF2-40B4-BE49-F238E27FC236}">
                <a16:creationId xmlns:a16="http://schemas.microsoft.com/office/drawing/2014/main" id="{FCF0D0BF-590B-469C-BDC9-ED1180490F07}"/>
              </a:ext>
            </a:extLst>
          </p:cNvPr>
          <p:cNvSpPr/>
          <p:nvPr/>
        </p:nvSpPr>
        <p:spPr>
          <a:xfrm>
            <a:off x="6889647" y="2058387"/>
            <a:ext cx="91450" cy="91450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07939EAC-9FC3-4D29-81C4-9554A40EE242}"/>
              </a:ext>
            </a:extLst>
          </p:cNvPr>
          <p:cNvSpPr/>
          <p:nvPr/>
        </p:nvSpPr>
        <p:spPr>
          <a:xfrm>
            <a:off x="7693073" y="3053700"/>
            <a:ext cx="91450" cy="91450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FC5629AE-E1A5-4885-B6AF-6E54D978DCE1}"/>
              </a:ext>
            </a:extLst>
          </p:cNvPr>
          <p:cNvSpPr/>
          <p:nvPr/>
        </p:nvSpPr>
        <p:spPr>
          <a:xfrm>
            <a:off x="7466423" y="4049014"/>
            <a:ext cx="91450" cy="91450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60DD1BAD-2050-428B-99D0-F712BB4B8D39}"/>
              </a:ext>
            </a:extLst>
          </p:cNvPr>
          <p:cNvSpPr/>
          <p:nvPr/>
        </p:nvSpPr>
        <p:spPr>
          <a:xfrm>
            <a:off x="6664564" y="5044326"/>
            <a:ext cx="91450" cy="91450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E1693F4E-75A9-41F2-BB8D-2076DCB505C1}"/>
              </a:ext>
            </a:extLst>
          </p:cNvPr>
          <p:cNvSpPr/>
          <p:nvPr/>
        </p:nvSpPr>
        <p:spPr>
          <a:xfrm>
            <a:off x="8127604" y="6039639"/>
            <a:ext cx="91450" cy="91450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102091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9">
            <a:extLst>
              <a:ext uri="{FF2B5EF4-FFF2-40B4-BE49-F238E27FC236}">
                <a16:creationId xmlns:a16="http://schemas.microsoft.com/office/drawing/2014/main" id="{AF2A46FC-A8BE-4771-BE51-D9123E9185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D3A09CC-932B-4ED9-BC21-D3B42147828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7" r="3051" b="-1"/>
          <a:stretch/>
        </p:blipFill>
        <p:spPr>
          <a:xfrm>
            <a:off x="614266" y="532653"/>
            <a:ext cx="10960420" cy="5792694"/>
          </a:xfrm>
          <a:custGeom>
            <a:avLst/>
            <a:gdLst/>
            <a:ahLst/>
            <a:cxnLst/>
            <a:rect l="l" t="t" r="r" b="b"/>
            <a:pathLst>
              <a:path w="10485104" h="5523506">
                <a:moveTo>
                  <a:pt x="5949681" y="536"/>
                </a:moveTo>
                <a:cubicBezTo>
                  <a:pt x="6074035" y="-2131"/>
                  <a:pt x="6198411" y="5173"/>
                  <a:pt x="6321822" y="22405"/>
                </a:cubicBezTo>
                <a:cubicBezTo>
                  <a:pt x="6498937" y="51493"/>
                  <a:pt x="6677824" y="73364"/>
                  <a:pt x="6857694" y="55210"/>
                </a:cubicBezTo>
                <a:cubicBezTo>
                  <a:pt x="6981675" y="42526"/>
                  <a:pt x="7105459" y="35089"/>
                  <a:pt x="7230031" y="35528"/>
                </a:cubicBezTo>
                <a:cubicBezTo>
                  <a:pt x="7516370" y="35528"/>
                  <a:pt x="7802902" y="38152"/>
                  <a:pt x="8089242" y="32684"/>
                </a:cubicBezTo>
                <a:cubicBezTo>
                  <a:pt x="8344090" y="27873"/>
                  <a:pt x="8597956" y="17377"/>
                  <a:pt x="8853003" y="43837"/>
                </a:cubicBezTo>
                <a:cubicBezTo>
                  <a:pt x="9229472" y="82767"/>
                  <a:pt x="9607909" y="70300"/>
                  <a:pt x="9985559" y="65708"/>
                </a:cubicBezTo>
                <a:cubicBezTo>
                  <a:pt x="10083101" y="64320"/>
                  <a:pt x="10180599" y="61132"/>
                  <a:pt x="10278047" y="56140"/>
                </a:cubicBezTo>
                <a:lnTo>
                  <a:pt x="10449151" y="44199"/>
                </a:lnTo>
                <a:lnTo>
                  <a:pt x="10468533" y="198724"/>
                </a:lnTo>
                <a:cubicBezTo>
                  <a:pt x="10475933" y="234109"/>
                  <a:pt x="10480462" y="270161"/>
                  <a:pt x="10482057" y="306442"/>
                </a:cubicBezTo>
                <a:cubicBezTo>
                  <a:pt x="10492136" y="438884"/>
                  <a:pt x="10475168" y="569479"/>
                  <a:pt x="10461007" y="700359"/>
                </a:cubicBezTo>
                <a:cubicBezTo>
                  <a:pt x="10451566" y="783776"/>
                  <a:pt x="10437150" y="868045"/>
                  <a:pt x="10461007" y="950608"/>
                </a:cubicBezTo>
                <a:cubicBezTo>
                  <a:pt x="10477350" y="1008147"/>
                  <a:pt x="10480985" y="1069224"/>
                  <a:pt x="10471595" y="1128666"/>
                </a:cubicBezTo>
                <a:cubicBezTo>
                  <a:pt x="10455763" y="1234166"/>
                  <a:pt x="10452459" y="1341527"/>
                  <a:pt x="10461772" y="1447979"/>
                </a:cubicBezTo>
                <a:cubicBezTo>
                  <a:pt x="10467921" y="1518165"/>
                  <a:pt x="10466977" y="1588906"/>
                  <a:pt x="10458965" y="1658865"/>
                </a:cubicBezTo>
                <a:cubicBezTo>
                  <a:pt x="10448377" y="1752939"/>
                  <a:pt x="10431919" y="1848719"/>
                  <a:pt x="10451949" y="1943076"/>
                </a:cubicBezTo>
                <a:cubicBezTo>
                  <a:pt x="10483843" y="2092999"/>
                  <a:pt x="10477464" y="2242779"/>
                  <a:pt x="10464706" y="2393837"/>
                </a:cubicBezTo>
                <a:cubicBezTo>
                  <a:pt x="10455138" y="2506243"/>
                  <a:pt x="10444549" y="2619928"/>
                  <a:pt x="10463686" y="2733613"/>
                </a:cubicBezTo>
                <a:cubicBezTo>
                  <a:pt x="10471914" y="2786362"/>
                  <a:pt x="10471914" y="2840306"/>
                  <a:pt x="10463686" y="2893056"/>
                </a:cubicBezTo>
                <a:cubicBezTo>
                  <a:pt x="10453735" y="2964109"/>
                  <a:pt x="10444294" y="3034452"/>
                  <a:pt x="10457052" y="3106215"/>
                </a:cubicBezTo>
                <a:cubicBezTo>
                  <a:pt x="10462665" y="3137479"/>
                  <a:pt x="10466875" y="3169026"/>
                  <a:pt x="10469810" y="3200574"/>
                </a:cubicBezTo>
                <a:cubicBezTo>
                  <a:pt x="10475653" y="3281119"/>
                  <a:pt x="10473561" y="3362120"/>
                  <a:pt x="10463559" y="3442154"/>
                </a:cubicBezTo>
                <a:cubicBezTo>
                  <a:pt x="10453990" y="3535091"/>
                  <a:pt x="10469554" y="3628597"/>
                  <a:pt x="10456797" y="3721250"/>
                </a:cubicBezTo>
                <a:cubicBezTo>
                  <a:pt x="10447738" y="3795870"/>
                  <a:pt x="10447394" y="3871485"/>
                  <a:pt x="10455776" y="3946204"/>
                </a:cubicBezTo>
                <a:cubicBezTo>
                  <a:pt x="10470855" y="4087457"/>
                  <a:pt x="10469912" y="4230260"/>
                  <a:pt x="10452970" y="4371244"/>
                </a:cubicBezTo>
                <a:cubicBezTo>
                  <a:pt x="10442508" y="4453523"/>
                  <a:pt x="10436512" y="4538218"/>
                  <a:pt x="10455266" y="4618934"/>
                </a:cubicBezTo>
                <a:cubicBezTo>
                  <a:pt x="10499408" y="4808646"/>
                  <a:pt x="10473637" y="4998642"/>
                  <a:pt x="10455266" y="5187359"/>
                </a:cubicBezTo>
                <a:cubicBezTo>
                  <a:pt x="10444103" y="5288708"/>
                  <a:pt x="10443847" y="5391181"/>
                  <a:pt x="10454500" y="5492602"/>
                </a:cubicBezTo>
                <a:lnTo>
                  <a:pt x="10454510" y="5492731"/>
                </a:lnTo>
                <a:lnTo>
                  <a:pt x="10414967" y="5491139"/>
                </a:lnTo>
                <a:cubicBezTo>
                  <a:pt x="10117611" y="5495732"/>
                  <a:pt x="9820450" y="5526349"/>
                  <a:pt x="9523092" y="5507105"/>
                </a:cubicBezTo>
                <a:cubicBezTo>
                  <a:pt x="9272964" y="5490920"/>
                  <a:pt x="9023034" y="5477142"/>
                  <a:pt x="8772711" y="5490483"/>
                </a:cubicBezTo>
                <a:cubicBezTo>
                  <a:pt x="8636774" y="5499549"/>
                  <a:pt x="8500636" y="5503107"/>
                  <a:pt x="8364561" y="5501172"/>
                </a:cubicBezTo>
                <a:lnTo>
                  <a:pt x="8196562" y="5491993"/>
                </a:lnTo>
                <a:lnTo>
                  <a:pt x="8077075" y="5475562"/>
                </a:lnTo>
                <a:lnTo>
                  <a:pt x="7915670" y="5468917"/>
                </a:lnTo>
                <a:lnTo>
                  <a:pt x="7914092" y="5467957"/>
                </a:lnTo>
                <a:lnTo>
                  <a:pt x="7894412" y="5467957"/>
                </a:lnTo>
                <a:lnTo>
                  <a:pt x="7892834" y="5468758"/>
                </a:lnTo>
                <a:lnTo>
                  <a:pt x="7727602" y="5475562"/>
                </a:lnTo>
                <a:lnTo>
                  <a:pt x="7690606" y="5480649"/>
                </a:lnTo>
                <a:lnTo>
                  <a:pt x="7624212" y="5484579"/>
                </a:lnTo>
                <a:cubicBezTo>
                  <a:pt x="7434738" y="5508001"/>
                  <a:pt x="7243868" y="5514147"/>
                  <a:pt x="7053506" y="5502949"/>
                </a:cubicBezTo>
                <a:cubicBezTo>
                  <a:pt x="6777009" y="5485453"/>
                  <a:pt x="6500117" y="5474737"/>
                  <a:pt x="6223029" y="5498574"/>
                </a:cubicBezTo>
                <a:cubicBezTo>
                  <a:pt x="6065592" y="5511916"/>
                  <a:pt x="5908157" y="5526131"/>
                  <a:pt x="5750720" y="5507761"/>
                </a:cubicBezTo>
                <a:cubicBezTo>
                  <a:pt x="5616170" y="5490965"/>
                  <a:pt x="5480520" y="5488253"/>
                  <a:pt x="5345518" y="5499668"/>
                </a:cubicBezTo>
                <a:cubicBezTo>
                  <a:pt x="5197844" y="5511040"/>
                  <a:pt x="5049616" y="5511040"/>
                  <a:pt x="4901942" y="5499668"/>
                </a:cubicBezTo>
                <a:cubicBezTo>
                  <a:pt x="4760445" y="5490920"/>
                  <a:pt x="4618556" y="5476268"/>
                  <a:pt x="4477454" y="5492013"/>
                </a:cubicBezTo>
                <a:cubicBezTo>
                  <a:pt x="4279085" y="5513884"/>
                  <a:pt x="4081305" y="5506667"/>
                  <a:pt x="3883329" y="5493326"/>
                </a:cubicBezTo>
                <a:cubicBezTo>
                  <a:pt x="3719792" y="5482391"/>
                  <a:pt x="3555664" y="5466425"/>
                  <a:pt x="3392914" y="5492233"/>
                </a:cubicBezTo>
                <a:cubicBezTo>
                  <a:pt x="3175771" y="5523222"/>
                  <a:pt x="2956480" y="5531206"/>
                  <a:pt x="2737979" y="5516072"/>
                </a:cubicBezTo>
                <a:cubicBezTo>
                  <a:pt x="2289680" y="5492670"/>
                  <a:pt x="1840986" y="5498574"/>
                  <a:pt x="1392489" y="5480641"/>
                </a:cubicBezTo>
                <a:cubicBezTo>
                  <a:pt x="1244499" y="5474519"/>
                  <a:pt x="1097296" y="5507322"/>
                  <a:pt x="949699" y="5509072"/>
                </a:cubicBezTo>
                <a:cubicBezTo>
                  <a:pt x="684469" y="5512352"/>
                  <a:pt x="418241" y="5493120"/>
                  <a:pt x="151598" y="5492249"/>
                </a:cubicBezTo>
                <a:lnTo>
                  <a:pt x="1415" y="5496057"/>
                </a:lnTo>
                <a:lnTo>
                  <a:pt x="3772" y="5431261"/>
                </a:lnTo>
                <a:cubicBezTo>
                  <a:pt x="7163" y="5398149"/>
                  <a:pt x="12808" y="5364994"/>
                  <a:pt x="20909" y="5331792"/>
                </a:cubicBezTo>
                <a:cubicBezTo>
                  <a:pt x="51502" y="5208362"/>
                  <a:pt x="50009" y="5079152"/>
                  <a:pt x="16572" y="4956462"/>
                </a:cubicBezTo>
                <a:cubicBezTo>
                  <a:pt x="9172" y="4924695"/>
                  <a:pt x="4643" y="4892329"/>
                  <a:pt x="3048" y="4859758"/>
                </a:cubicBezTo>
                <a:cubicBezTo>
                  <a:pt x="-7031" y="4740857"/>
                  <a:pt x="9937" y="4623614"/>
                  <a:pt x="24098" y="4506116"/>
                </a:cubicBezTo>
                <a:cubicBezTo>
                  <a:pt x="33539" y="4431228"/>
                  <a:pt x="47955" y="4355575"/>
                  <a:pt x="24098" y="4281453"/>
                </a:cubicBezTo>
                <a:cubicBezTo>
                  <a:pt x="7755" y="4229797"/>
                  <a:pt x="4120" y="4174965"/>
                  <a:pt x="13510" y="4121600"/>
                </a:cubicBezTo>
                <a:cubicBezTo>
                  <a:pt x="29342" y="4026887"/>
                  <a:pt x="32646" y="3930503"/>
                  <a:pt x="23333" y="3834935"/>
                </a:cubicBezTo>
                <a:cubicBezTo>
                  <a:pt x="17184" y="3771925"/>
                  <a:pt x="18128" y="3708417"/>
                  <a:pt x="26140" y="3645611"/>
                </a:cubicBezTo>
                <a:cubicBezTo>
                  <a:pt x="36728" y="3561155"/>
                  <a:pt x="53186" y="3475168"/>
                  <a:pt x="33156" y="3390458"/>
                </a:cubicBezTo>
                <a:cubicBezTo>
                  <a:pt x="1262" y="3255864"/>
                  <a:pt x="7641" y="3121398"/>
                  <a:pt x="20399" y="2985784"/>
                </a:cubicBezTo>
                <a:cubicBezTo>
                  <a:pt x="29967" y="2884871"/>
                  <a:pt x="40556" y="2782810"/>
                  <a:pt x="21419" y="2680748"/>
                </a:cubicBezTo>
                <a:cubicBezTo>
                  <a:pt x="13191" y="2633392"/>
                  <a:pt x="13191" y="2584964"/>
                  <a:pt x="21419" y="2537607"/>
                </a:cubicBezTo>
                <a:cubicBezTo>
                  <a:pt x="31370" y="2473819"/>
                  <a:pt x="40811" y="2410668"/>
                  <a:pt x="28053" y="2346242"/>
                </a:cubicBezTo>
                <a:cubicBezTo>
                  <a:pt x="22440" y="2318175"/>
                  <a:pt x="18230" y="2289853"/>
                  <a:pt x="15295" y="2261531"/>
                </a:cubicBezTo>
                <a:cubicBezTo>
                  <a:pt x="9452" y="2189221"/>
                  <a:pt x="11544" y="2116502"/>
                  <a:pt x="21546" y="2044651"/>
                </a:cubicBezTo>
                <a:cubicBezTo>
                  <a:pt x="31115" y="1961216"/>
                  <a:pt x="15551" y="1877270"/>
                  <a:pt x="28308" y="1794090"/>
                </a:cubicBezTo>
                <a:cubicBezTo>
                  <a:pt x="37367" y="1727100"/>
                  <a:pt x="37711" y="1659216"/>
                  <a:pt x="29329" y="1592136"/>
                </a:cubicBezTo>
                <a:cubicBezTo>
                  <a:pt x="14250" y="1465325"/>
                  <a:pt x="15193" y="1337123"/>
                  <a:pt x="32135" y="1210554"/>
                </a:cubicBezTo>
                <a:cubicBezTo>
                  <a:pt x="42597" y="1136687"/>
                  <a:pt x="48593" y="1060652"/>
                  <a:pt x="29839" y="988188"/>
                </a:cubicBezTo>
                <a:cubicBezTo>
                  <a:pt x="-14303" y="817873"/>
                  <a:pt x="11468" y="647303"/>
                  <a:pt x="29839" y="477881"/>
                </a:cubicBezTo>
                <a:cubicBezTo>
                  <a:pt x="41002" y="386894"/>
                  <a:pt x="41258" y="294898"/>
                  <a:pt x="30605" y="203847"/>
                </a:cubicBezTo>
                <a:lnTo>
                  <a:pt x="17136" y="42362"/>
                </a:lnTo>
                <a:lnTo>
                  <a:pt x="155390" y="51827"/>
                </a:lnTo>
                <a:cubicBezTo>
                  <a:pt x="380715" y="63616"/>
                  <a:pt x="606095" y="63411"/>
                  <a:pt x="831032" y="41432"/>
                </a:cubicBezTo>
                <a:cubicBezTo>
                  <a:pt x="1107234" y="18075"/>
                  <a:pt x="1384519" y="14708"/>
                  <a:pt x="1661115" y="31372"/>
                </a:cubicBezTo>
                <a:cubicBezTo>
                  <a:pt x="1911045" y="42962"/>
                  <a:pt x="2160581" y="71395"/>
                  <a:pt x="2411103" y="47120"/>
                </a:cubicBezTo>
                <a:cubicBezTo>
                  <a:pt x="2497298" y="38807"/>
                  <a:pt x="2581920" y="18689"/>
                  <a:pt x="2668707" y="14096"/>
                </a:cubicBezTo>
                <a:cubicBezTo>
                  <a:pt x="3075287" y="-7775"/>
                  <a:pt x="3480488" y="25030"/>
                  <a:pt x="3885690" y="51930"/>
                </a:cubicBezTo>
                <a:cubicBezTo>
                  <a:pt x="4033287" y="61770"/>
                  <a:pt x="4180883" y="73799"/>
                  <a:pt x="4328480" y="46900"/>
                </a:cubicBezTo>
                <a:cubicBezTo>
                  <a:pt x="4453032" y="25577"/>
                  <a:pt x="4579453" y="21181"/>
                  <a:pt x="4704949" y="33778"/>
                </a:cubicBezTo>
                <a:cubicBezTo>
                  <a:pt x="4816098" y="46376"/>
                  <a:pt x="4927939" y="49371"/>
                  <a:pt x="5039501" y="42745"/>
                </a:cubicBezTo>
                <a:cubicBezTo>
                  <a:pt x="5342568" y="15407"/>
                  <a:pt x="5645828" y="318"/>
                  <a:pt x="5949681" y="536"/>
                </a:cubicBezTo>
                <a:close/>
              </a:path>
            </a:pathLst>
          </a:custGeom>
        </p:spPr>
      </p:pic>
      <p:pic>
        <p:nvPicPr>
          <p:cNvPr id="3" name="그래픽 7">
            <a:extLst>
              <a:ext uri="{FF2B5EF4-FFF2-40B4-BE49-F238E27FC236}">
                <a16:creationId xmlns:a16="http://schemas.microsoft.com/office/drawing/2014/main" id="{67B284FD-07FE-4466-A2D1-6D0FA9E9F4C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15194" y="180348"/>
            <a:ext cx="993495" cy="978074"/>
          </a:xfrm>
          <a:custGeom>
            <a:avLst/>
            <a:gdLst>
              <a:gd name="connsiteX0" fmla="*/ 0 w 434549"/>
              <a:gd name="connsiteY0" fmla="*/ 0 h 427804"/>
              <a:gd name="connsiteX1" fmla="*/ 434549 w 434549"/>
              <a:gd name="connsiteY1" fmla="*/ 0 h 427804"/>
              <a:gd name="connsiteX2" fmla="*/ 434549 w 434549"/>
              <a:gd name="connsiteY2" fmla="*/ 427805 h 427804"/>
              <a:gd name="connsiteX3" fmla="*/ 0 w 434549"/>
              <a:gd name="connsiteY3" fmla="*/ 427805 h 4278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4549" h="427804">
                <a:moveTo>
                  <a:pt x="0" y="0"/>
                </a:moveTo>
                <a:lnTo>
                  <a:pt x="434549" y="0"/>
                </a:lnTo>
                <a:lnTo>
                  <a:pt x="434549" y="427805"/>
                </a:lnTo>
                <a:lnTo>
                  <a:pt x="0" y="427805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4503288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>
            <a:extLst>
              <a:ext uri="{FF2B5EF4-FFF2-40B4-BE49-F238E27FC236}">
                <a16:creationId xmlns:a16="http://schemas.microsoft.com/office/drawing/2014/main" id="{570EDC22-9227-4C6F-9661-B7AFDCA7010C}"/>
              </a:ext>
            </a:extLst>
          </p:cNvPr>
          <p:cNvGrpSpPr/>
          <p:nvPr/>
        </p:nvGrpSpPr>
        <p:grpSpPr>
          <a:xfrm>
            <a:off x="2009885" y="2177424"/>
            <a:ext cx="4015493" cy="2737136"/>
            <a:chOff x="3877728" y="2109974"/>
            <a:chExt cx="4015493" cy="2737136"/>
          </a:xfrm>
        </p:grpSpPr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CEF063DF-5FBF-4EA5-9A93-A5DB5EECB7F0}"/>
                </a:ext>
              </a:extLst>
            </p:cNvPr>
            <p:cNvSpPr/>
            <p:nvPr/>
          </p:nvSpPr>
          <p:spPr>
            <a:xfrm>
              <a:off x="4902411" y="2490246"/>
              <a:ext cx="1966125" cy="1872861"/>
            </a:xfrm>
            <a:prstGeom prst="ellipse">
              <a:avLst/>
            </a:prstGeom>
            <a:solidFill>
              <a:srgbClr val="A6A6A5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" name="Text Placeholder 3">
              <a:extLst>
                <a:ext uri="{FF2B5EF4-FFF2-40B4-BE49-F238E27FC236}">
                  <a16:creationId xmlns:a16="http://schemas.microsoft.com/office/drawing/2014/main" id="{4CBD8470-D301-4266-B727-89D7552ED0BC}"/>
                </a:ext>
              </a:extLst>
            </p:cNvPr>
            <p:cNvSpPr txBox="1">
              <a:spLocks/>
            </p:cNvSpPr>
            <p:nvPr/>
          </p:nvSpPr>
          <p:spPr>
            <a:xfrm>
              <a:off x="4672538" y="4156107"/>
              <a:ext cx="2455679" cy="691003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ko-KR" altLang="en-US" sz="1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Arial" pitchFamily="34" charset="0"/>
                </a:rPr>
                <a:t>노년층일수록 복용하는 약의 </a:t>
              </a:r>
              <a:r>
                <a:rPr lang="ko-KR" altLang="en-US" sz="18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Arial" pitchFamily="34" charset="0"/>
                </a:rPr>
                <a:t>갯수</a:t>
              </a:r>
              <a:r>
                <a:rPr lang="ko-KR" altLang="en-US" sz="1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Arial" pitchFamily="34" charset="0"/>
                </a:rPr>
                <a:t> 多</a:t>
              </a:r>
              <a:endPara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Arial" pitchFamily="34" charset="0"/>
              </a:endParaRPr>
            </a:p>
          </p:txBody>
        </p:sp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4E47E730-17BE-4209-84D0-2BCC3D9C80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8F2E4"/>
                </a:clrFrom>
                <a:clrTo>
                  <a:srgbClr val="F8F2E4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877728" y="2109974"/>
              <a:ext cx="4015493" cy="1779284"/>
            </a:xfrm>
            <a:prstGeom prst="rect">
              <a:avLst/>
            </a:prstGeom>
          </p:spPr>
        </p:pic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46867B08-EE1B-46E0-8BF9-70516C3C8C4D}"/>
              </a:ext>
            </a:extLst>
          </p:cNvPr>
          <p:cNvGrpSpPr/>
          <p:nvPr/>
        </p:nvGrpSpPr>
        <p:grpSpPr>
          <a:xfrm>
            <a:off x="6540735" y="2222563"/>
            <a:ext cx="3306319" cy="2691997"/>
            <a:chOff x="7919773" y="2168445"/>
            <a:chExt cx="3306319" cy="2691997"/>
          </a:xfrm>
        </p:grpSpPr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03F9BFDF-1B01-4023-AA5A-61D21B0B618C}"/>
                </a:ext>
              </a:extLst>
            </p:cNvPr>
            <p:cNvSpPr/>
            <p:nvPr/>
          </p:nvSpPr>
          <p:spPr>
            <a:xfrm>
              <a:off x="8589869" y="2629649"/>
              <a:ext cx="1966125" cy="1872860"/>
            </a:xfrm>
            <a:prstGeom prst="ellipse">
              <a:avLst/>
            </a:prstGeom>
            <a:solidFill>
              <a:srgbClr val="FF8F96">
                <a:alpha val="2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" name="Text Placeholder 3">
              <a:extLst>
                <a:ext uri="{FF2B5EF4-FFF2-40B4-BE49-F238E27FC236}">
                  <a16:creationId xmlns:a16="http://schemas.microsoft.com/office/drawing/2014/main" id="{6271D357-806D-4E74-BC5D-2BDC3B946EB7}"/>
                </a:ext>
              </a:extLst>
            </p:cNvPr>
            <p:cNvSpPr txBox="1">
              <a:spLocks/>
            </p:cNvSpPr>
            <p:nvPr/>
          </p:nvSpPr>
          <p:spPr>
            <a:xfrm>
              <a:off x="7919773" y="4169439"/>
              <a:ext cx="3306319" cy="691003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ko-KR" altLang="en-US" sz="1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Arial" pitchFamily="34" charset="0"/>
                </a:rPr>
                <a:t>매년 늘어가는 </a:t>
              </a:r>
              <a:endParaRPr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Arial" pitchFamily="34" charset="0"/>
              </a:endParaRPr>
            </a:p>
            <a:p>
              <a:pPr marL="0" indent="0" algn="ctr">
                <a:buNone/>
              </a:pPr>
              <a:r>
                <a:rPr lang="ko-KR" altLang="en-US" sz="1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Arial" pitchFamily="34" charset="0"/>
                </a:rPr>
                <a:t>의약품 부작용 건수</a:t>
              </a:r>
              <a:endPara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Arial" pitchFamily="34" charset="0"/>
              </a:endParaRPr>
            </a:p>
          </p:txBody>
        </p:sp>
        <p:pic>
          <p:nvPicPr>
            <p:cNvPr id="54" name="Picture 2">
              <a:extLst>
                <a:ext uri="{FF2B5EF4-FFF2-40B4-BE49-F238E27FC236}">
                  <a16:creationId xmlns:a16="http://schemas.microsoft.com/office/drawing/2014/main" id="{50F7E171-A595-429A-8DA3-5F9074A02B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75761" y="2168445"/>
              <a:ext cx="2594343" cy="18728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" name="그래픽 7">
            <a:extLst>
              <a:ext uri="{FF2B5EF4-FFF2-40B4-BE49-F238E27FC236}">
                <a16:creationId xmlns:a16="http://schemas.microsoft.com/office/drawing/2014/main" id="{FDDE1AE9-385A-45F8-AF87-ABA41784DD85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15194" y="180348"/>
            <a:ext cx="993495" cy="978074"/>
          </a:xfrm>
          <a:custGeom>
            <a:avLst/>
            <a:gdLst>
              <a:gd name="connsiteX0" fmla="*/ 0 w 434549"/>
              <a:gd name="connsiteY0" fmla="*/ 0 h 427804"/>
              <a:gd name="connsiteX1" fmla="*/ 434549 w 434549"/>
              <a:gd name="connsiteY1" fmla="*/ 0 h 427804"/>
              <a:gd name="connsiteX2" fmla="*/ 434549 w 434549"/>
              <a:gd name="connsiteY2" fmla="*/ 427805 h 427804"/>
              <a:gd name="connsiteX3" fmla="*/ 0 w 434549"/>
              <a:gd name="connsiteY3" fmla="*/ 427805 h 4278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4549" h="427804">
                <a:moveTo>
                  <a:pt x="0" y="0"/>
                </a:moveTo>
                <a:lnTo>
                  <a:pt x="434549" y="0"/>
                </a:lnTo>
                <a:lnTo>
                  <a:pt x="434549" y="427805"/>
                </a:lnTo>
                <a:lnTo>
                  <a:pt x="0" y="427805"/>
                </a:lnTo>
                <a:close/>
              </a:path>
            </a:pathLst>
          </a:cu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EBB7FF0E-E412-451F-8A0A-C69047FA661A}"/>
              </a:ext>
            </a:extLst>
          </p:cNvPr>
          <p:cNvSpPr/>
          <p:nvPr/>
        </p:nvSpPr>
        <p:spPr>
          <a:xfrm>
            <a:off x="1723697" y="1481959"/>
            <a:ext cx="8923282" cy="4162096"/>
          </a:xfrm>
          <a:prstGeom prst="rect">
            <a:avLst/>
          </a:prstGeom>
          <a:noFill/>
          <a:ln w="571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36E80383-7BB6-48E1-BCE5-797B5F7721B7}"/>
              </a:ext>
            </a:extLst>
          </p:cNvPr>
          <p:cNvSpPr/>
          <p:nvPr/>
        </p:nvSpPr>
        <p:spPr>
          <a:xfrm>
            <a:off x="6449931" y="1213945"/>
            <a:ext cx="3860717" cy="580138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의약품에 대한 정확한 정보 부족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669CAC0-55A8-4AB1-B2BE-94A0FAD2127A}"/>
              </a:ext>
            </a:extLst>
          </p:cNvPr>
          <p:cNvSpPr/>
          <p:nvPr/>
        </p:nvSpPr>
        <p:spPr>
          <a:xfrm>
            <a:off x="-190123" y="1059255"/>
            <a:ext cx="12665798" cy="4920922"/>
          </a:xfrm>
          <a:prstGeom prst="rect">
            <a:avLst/>
          </a:prstGeom>
          <a:solidFill>
            <a:schemeClr val="tx2">
              <a:lumMod val="50000"/>
              <a:alpha val="76863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D5BB874-3E63-42FC-8DC3-A5FA85FA6148}"/>
              </a:ext>
            </a:extLst>
          </p:cNvPr>
          <p:cNvSpPr/>
          <p:nvPr/>
        </p:nvSpPr>
        <p:spPr>
          <a:xfrm>
            <a:off x="2668253" y="2359152"/>
            <a:ext cx="1024683" cy="557784"/>
          </a:xfrm>
          <a:prstGeom prst="rect">
            <a:avLst/>
          </a:prstGeom>
          <a:solidFill>
            <a:srgbClr val="B4C7E7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75A8701-3D7C-45DC-B7F1-9A407A8D7ACB}"/>
              </a:ext>
            </a:extLst>
          </p:cNvPr>
          <p:cNvSpPr/>
          <p:nvPr/>
        </p:nvSpPr>
        <p:spPr>
          <a:xfrm>
            <a:off x="2669536" y="3150108"/>
            <a:ext cx="1418580" cy="557784"/>
          </a:xfrm>
          <a:prstGeom prst="rect">
            <a:avLst/>
          </a:prstGeom>
          <a:solidFill>
            <a:srgbClr val="B4C7E7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EEDEFEF-CA1E-4C15-86E0-EAAE4B9631B5}"/>
              </a:ext>
            </a:extLst>
          </p:cNvPr>
          <p:cNvSpPr/>
          <p:nvPr/>
        </p:nvSpPr>
        <p:spPr>
          <a:xfrm>
            <a:off x="2685622" y="3944665"/>
            <a:ext cx="1402494" cy="557784"/>
          </a:xfrm>
          <a:prstGeom prst="rect">
            <a:avLst/>
          </a:prstGeom>
          <a:solidFill>
            <a:srgbClr val="B4C7E7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8F4E107-E987-46FF-951E-7CBBDDBC600F}"/>
              </a:ext>
            </a:extLst>
          </p:cNvPr>
          <p:cNvSpPr/>
          <p:nvPr/>
        </p:nvSpPr>
        <p:spPr>
          <a:xfrm>
            <a:off x="2668253" y="2177424"/>
            <a:ext cx="6854211" cy="2366078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3400" b="1" kern="0" dirty="0">
                <a:solidFill>
                  <a:schemeClr val="accent4">
                    <a:lumMod val="60000"/>
                    <a:lumOff val="40000"/>
                  </a:schemeClr>
                </a:solidFill>
                <a:latin typeface="S-Core Dream 6" panose="020B0503030302020204" pitchFamily="34" charset="-127"/>
                <a:ea typeface="S-Core Dream 6" panose="020B0503030302020204" pitchFamily="34" charset="-127"/>
              </a:rPr>
              <a:t>모든</a:t>
            </a:r>
            <a:r>
              <a:rPr lang="ko-KR" altLang="en-US" sz="3400" b="1" kern="0" dirty="0">
                <a:solidFill>
                  <a:schemeClr val="bg1"/>
                </a:solidFill>
                <a:latin typeface="S-Core Dream 6" panose="020B0503030302020204" pitchFamily="34" charset="-127"/>
                <a:ea typeface="S-Core Dream 6" panose="020B0503030302020204" pitchFamily="34" charset="-127"/>
              </a:rPr>
              <a:t> 연령층이</a:t>
            </a:r>
            <a:endParaRPr lang="en-US" altLang="ko-KR" sz="3400" b="1" kern="0" dirty="0">
              <a:solidFill>
                <a:schemeClr val="bg1"/>
              </a:solidFill>
              <a:latin typeface="S-Core Dream 6" panose="020B0503030302020204" pitchFamily="34" charset="-127"/>
              <a:ea typeface="S-Core Dream 6" panose="020B0503030302020204" pitchFamily="34" charset="-127"/>
            </a:endParaRPr>
          </a:p>
          <a:p>
            <a:pPr latinLnBrk="0">
              <a:lnSpc>
                <a:spcPct val="150000"/>
              </a:lnSpc>
              <a:defRPr/>
            </a:pPr>
            <a:r>
              <a:rPr lang="ko-KR" altLang="en-US" sz="3400" b="1" kern="0" dirty="0">
                <a:solidFill>
                  <a:schemeClr val="accent4">
                    <a:lumMod val="60000"/>
                    <a:lumOff val="40000"/>
                  </a:schemeClr>
                </a:solidFill>
                <a:latin typeface="S-Core Dream 6" panose="020B0503030302020204" pitchFamily="34" charset="-127"/>
                <a:ea typeface="S-Core Dream 6" panose="020B0503030302020204" pitchFamily="34" charset="-127"/>
              </a:rPr>
              <a:t>정확한</a:t>
            </a:r>
            <a:r>
              <a:rPr lang="ko-KR" altLang="en-US" sz="3400" b="1" kern="0" dirty="0">
                <a:solidFill>
                  <a:schemeClr val="bg1"/>
                </a:solidFill>
                <a:latin typeface="S-Core Dream 6" panose="020B0503030302020204" pitchFamily="34" charset="-127"/>
                <a:ea typeface="S-Core Dream 6" panose="020B0503030302020204" pitchFamily="34" charset="-127"/>
              </a:rPr>
              <a:t> 의약품 정보에</a:t>
            </a:r>
            <a:endParaRPr lang="en-US" altLang="ko-KR" sz="3400" b="1" kern="0" dirty="0">
              <a:solidFill>
                <a:schemeClr val="bg1"/>
              </a:solidFill>
              <a:latin typeface="S-Core Dream 6" panose="020B0503030302020204" pitchFamily="34" charset="-127"/>
              <a:ea typeface="S-Core Dream 6" panose="020B0503030302020204" pitchFamily="34" charset="-127"/>
            </a:endParaRPr>
          </a:p>
          <a:p>
            <a:pPr latinLnBrk="0">
              <a:lnSpc>
                <a:spcPct val="150000"/>
              </a:lnSpc>
              <a:defRPr/>
            </a:pPr>
            <a:r>
              <a:rPr lang="ko-KR" altLang="en-US" sz="3400" b="1" kern="0" dirty="0">
                <a:solidFill>
                  <a:schemeClr val="accent4">
                    <a:lumMod val="60000"/>
                    <a:lumOff val="40000"/>
                  </a:schemeClr>
                </a:solidFill>
                <a:latin typeface="S-Core Dream 6" panose="020B0503030302020204" pitchFamily="34" charset="-127"/>
                <a:ea typeface="S-Core Dream 6" panose="020B0503030302020204" pitchFamily="34" charset="-127"/>
              </a:rPr>
              <a:t>손쉽게</a:t>
            </a:r>
            <a:r>
              <a:rPr lang="ko-KR" altLang="en-US" sz="3400" b="1" kern="0" dirty="0">
                <a:solidFill>
                  <a:schemeClr val="bg1"/>
                </a:solidFill>
                <a:latin typeface="S-Core Dream 6" panose="020B0503030302020204" pitchFamily="34" charset="-127"/>
                <a:ea typeface="S-Core Dream 6" panose="020B0503030302020204" pitchFamily="34" charset="-127"/>
              </a:rPr>
              <a:t> 접근할 수 있도록 하자 </a:t>
            </a:r>
            <a:endParaRPr lang="en-US" altLang="ko-KR" sz="100" b="1" kern="0" dirty="0">
              <a:solidFill>
                <a:schemeClr val="bg1"/>
              </a:solidFill>
              <a:latin typeface="S-Core Dream 6" panose="020B0503030302020204" pitchFamily="34" charset="-127"/>
              <a:ea typeface="S-Core Dream 6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344166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0" grpId="0" animBg="1"/>
      <p:bldP spid="11" grpId="0" animBg="1"/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962A529B-3433-4B40-9333-F0AF9105A8BF}"/>
              </a:ext>
            </a:extLst>
          </p:cNvPr>
          <p:cNvSpPr/>
          <p:nvPr/>
        </p:nvSpPr>
        <p:spPr>
          <a:xfrm>
            <a:off x="7042311" y="736503"/>
            <a:ext cx="3682767" cy="4095555"/>
          </a:xfrm>
          <a:prstGeom prst="roundRect">
            <a:avLst>
              <a:gd name="adj" fmla="val 5050"/>
            </a:avLst>
          </a:prstGeom>
          <a:solidFill>
            <a:srgbClr val="FBE5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9A37BD40-BA45-4FE3-9C51-F49A728BBF48}"/>
              </a:ext>
            </a:extLst>
          </p:cNvPr>
          <p:cNvSpPr/>
          <p:nvPr/>
        </p:nvSpPr>
        <p:spPr>
          <a:xfrm>
            <a:off x="1466924" y="736504"/>
            <a:ext cx="3682767" cy="4095555"/>
          </a:xfrm>
          <a:prstGeom prst="roundRect">
            <a:avLst>
              <a:gd name="adj" fmla="val 5277"/>
            </a:avLst>
          </a:prstGeom>
          <a:solidFill>
            <a:srgbClr val="FBE5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래픽 7">
            <a:extLst>
              <a:ext uri="{FF2B5EF4-FFF2-40B4-BE49-F238E27FC236}">
                <a16:creationId xmlns:a16="http://schemas.microsoft.com/office/drawing/2014/main" id="{604ADA52-B7D5-4FE3-8789-87F2880C98C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15194" y="180348"/>
            <a:ext cx="993495" cy="978074"/>
          </a:xfrm>
          <a:custGeom>
            <a:avLst/>
            <a:gdLst>
              <a:gd name="connsiteX0" fmla="*/ 0 w 434549"/>
              <a:gd name="connsiteY0" fmla="*/ 0 h 427804"/>
              <a:gd name="connsiteX1" fmla="*/ 434549 w 434549"/>
              <a:gd name="connsiteY1" fmla="*/ 0 h 427804"/>
              <a:gd name="connsiteX2" fmla="*/ 434549 w 434549"/>
              <a:gd name="connsiteY2" fmla="*/ 427805 h 427804"/>
              <a:gd name="connsiteX3" fmla="*/ 0 w 434549"/>
              <a:gd name="connsiteY3" fmla="*/ 427805 h 4278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4549" h="427804">
                <a:moveTo>
                  <a:pt x="0" y="0"/>
                </a:moveTo>
                <a:lnTo>
                  <a:pt x="434549" y="0"/>
                </a:lnTo>
                <a:lnTo>
                  <a:pt x="434549" y="427805"/>
                </a:lnTo>
                <a:lnTo>
                  <a:pt x="0" y="427805"/>
                </a:lnTo>
                <a:close/>
              </a:path>
            </a:pathLst>
          </a:cu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F12737A-78D6-4AD6-A5F4-03940EC6DE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519" y="1082920"/>
            <a:ext cx="2921577" cy="2921577"/>
          </a:xfrm>
          <a:prstGeom prst="rect">
            <a:avLst/>
          </a:prstGeom>
        </p:spPr>
      </p:pic>
      <p:pic>
        <p:nvPicPr>
          <p:cNvPr id="8" name="그래픽 7">
            <a:extLst>
              <a:ext uri="{FF2B5EF4-FFF2-40B4-BE49-F238E27FC236}">
                <a16:creationId xmlns:a16="http://schemas.microsoft.com/office/drawing/2014/main" id="{77038925-8B39-4D37-B677-30619FB192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22904" y="1082920"/>
            <a:ext cx="2921577" cy="292157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EAC104C-D2ED-4E08-B3F4-2AD2C8F486FC}"/>
              </a:ext>
            </a:extLst>
          </p:cNvPr>
          <p:cNvSpPr txBox="1"/>
          <p:nvPr/>
        </p:nvSpPr>
        <p:spPr>
          <a:xfrm>
            <a:off x="1301862" y="4218223"/>
            <a:ext cx="4012890" cy="46166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400" b="1" dirty="0">
                <a:solidFill>
                  <a:schemeClr val="bg2">
                    <a:lumMod val="25000"/>
                  </a:schemeClr>
                </a:solidFill>
                <a:latin typeface="에스코어 드림 4 Regular"/>
                <a:ea typeface="에스코어 드림 4 Regular"/>
              </a:rPr>
              <a:t>“</a:t>
            </a:r>
            <a:r>
              <a:rPr lang="ko-KR" altLang="en-US" sz="2400" b="1" dirty="0">
                <a:solidFill>
                  <a:schemeClr val="bg2">
                    <a:lumMod val="25000"/>
                  </a:schemeClr>
                </a:solidFill>
                <a:latin typeface="에스코어 드림 4 Regular"/>
                <a:ea typeface="에스코어 드림 4 Regular"/>
              </a:rPr>
              <a:t>약을 어떻게 검색하죠</a:t>
            </a:r>
            <a:r>
              <a:rPr lang="en-US" altLang="ko-KR" sz="2400" b="1" dirty="0">
                <a:solidFill>
                  <a:schemeClr val="bg2">
                    <a:lumMod val="25000"/>
                  </a:schemeClr>
                </a:solidFill>
                <a:latin typeface="에스코어 드림 4 Regular"/>
                <a:ea typeface="에스코어 드림 4 Regular"/>
              </a:rPr>
              <a:t>?”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501B453-D264-4064-81EF-5DF75EAF1E49}"/>
              </a:ext>
            </a:extLst>
          </p:cNvPr>
          <p:cNvSpPr txBox="1"/>
          <p:nvPr/>
        </p:nvSpPr>
        <p:spPr>
          <a:xfrm>
            <a:off x="6706402" y="4218223"/>
            <a:ext cx="4354580" cy="46166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400" b="1" dirty="0">
                <a:solidFill>
                  <a:schemeClr val="bg2">
                    <a:lumMod val="25000"/>
                  </a:schemeClr>
                </a:solidFill>
                <a:latin typeface="에스코어 드림 4 Regular"/>
                <a:ea typeface="에스코어 드림 4 Regular"/>
              </a:rPr>
              <a:t>“</a:t>
            </a:r>
            <a:r>
              <a:rPr lang="ko-KR" altLang="en-US" sz="2400" b="1" dirty="0" err="1">
                <a:solidFill>
                  <a:schemeClr val="bg2">
                    <a:lumMod val="25000"/>
                  </a:schemeClr>
                </a:solidFill>
                <a:latin typeface="에스코어 드림 4 Regular"/>
                <a:ea typeface="에스코어 드림 4 Regular"/>
              </a:rPr>
              <a:t>주스랑</a:t>
            </a:r>
            <a:r>
              <a:rPr lang="ko-KR" altLang="en-US" sz="2400" b="1" dirty="0">
                <a:solidFill>
                  <a:schemeClr val="bg2">
                    <a:lumMod val="25000"/>
                  </a:schemeClr>
                </a:solidFill>
                <a:latin typeface="에스코어 드림 4 Regular"/>
                <a:ea typeface="에스코어 드림 4 Regular"/>
              </a:rPr>
              <a:t> 같이 먹으면 안돼요</a:t>
            </a:r>
            <a:r>
              <a:rPr lang="en-US" altLang="ko-KR" sz="2400" b="1" dirty="0">
                <a:solidFill>
                  <a:schemeClr val="bg2">
                    <a:lumMod val="25000"/>
                  </a:schemeClr>
                </a:solidFill>
                <a:latin typeface="에스코어 드림 4 Regular"/>
                <a:ea typeface="에스코어 드림 4 Regular"/>
              </a:rPr>
              <a:t>?”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4018C8F-20E6-49A9-A619-377BF4E4BA99}"/>
              </a:ext>
            </a:extLst>
          </p:cNvPr>
          <p:cNvSpPr txBox="1"/>
          <p:nvPr/>
        </p:nvSpPr>
        <p:spPr>
          <a:xfrm>
            <a:off x="1685979" y="5195849"/>
            <a:ext cx="8820043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노년층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과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청소년층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이 주요 대상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/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“</a:t>
            </a:r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남녀노소 </a:t>
            </a:r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누구나</a:t>
            </a:r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정확한 의약품 정보를 얻을 수 있도록</a:t>
            </a:r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220023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타원 6">
            <a:extLst>
              <a:ext uri="{FF2B5EF4-FFF2-40B4-BE49-F238E27FC236}">
                <a16:creationId xmlns:a16="http://schemas.microsoft.com/office/drawing/2014/main" id="{9BA894CB-2229-4F75-A929-890644A0ABE6}"/>
              </a:ext>
            </a:extLst>
          </p:cNvPr>
          <p:cNvSpPr/>
          <p:nvPr/>
        </p:nvSpPr>
        <p:spPr>
          <a:xfrm>
            <a:off x="7421885" y="1449173"/>
            <a:ext cx="3748035" cy="3748035"/>
          </a:xfrm>
          <a:prstGeom prst="ellipse">
            <a:avLst/>
          </a:prstGeom>
          <a:solidFill>
            <a:srgbClr val="B4C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래픽 16" descr="휴대폰 및 계산기와 노트북">
            <a:extLst>
              <a:ext uri="{FF2B5EF4-FFF2-40B4-BE49-F238E27FC236}">
                <a16:creationId xmlns:a16="http://schemas.microsoft.com/office/drawing/2014/main" id="{4DBBC957-DF82-4BC4-B3B0-2F4E6E93B1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92112" y="701040"/>
            <a:ext cx="4858512" cy="4858512"/>
          </a:xfrm>
          <a:prstGeom prst="rect">
            <a:avLst/>
          </a:prstGeom>
        </p:spPr>
      </p:pic>
      <p:pic>
        <p:nvPicPr>
          <p:cNvPr id="2" name="그래픽 7">
            <a:extLst>
              <a:ext uri="{FF2B5EF4-FFF2-40B4-BE49-F238E27FC236}">
                <a16:creationId xmlns:a16="http://schemas.microsoft.com/office/drawing/2014/main" id="{D4EEC3F1-E434-4E3F-BAB2-C11774127F86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22080" y="2680805"/>
            <a:ext cx="993495" cy="978074"/>
          </a:xfrm>
          <a:custGeom>
            <a:avLst/>
            <a:gdLst>
              <a:gd name="connsiteX0" fmla="*/ 0 w 434549"/>
              <a:gd name="connsiteY0" fmla="*/ 0 h 427804"/>
              <a:gd name="connsiteX1" fmla="*/ 434549 w 434549"/>
              <a:gd name="connsiteY1" fmla="*/ 0 h 427804"/>
              <a:gd name="connsiteX2" fmla="*/ 434549 w 434549"/>
              <a:gd name="connsiteY2" fmla="*/ 427805 h 427804"/>
              <a:gd name="connsiteX3" fmla="*/ 0 w 434549"/>
              <a:gd name="connsiteY3" fmla="*/ 427805 h 4278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4549" h="427804">
                <a:moveTo>
                  <a:pt x="0" y="0"/>
                </a:moveTo>
                <a:lnTo>
                  <a:pt x="434549" y="0"/>
                </a:lnTo>
                <a:lnTo>
                  <a:pt x="434549" y="427805"/>
                </a:lnTo>
                <a:lnTo>
                  <a:pt x="0" y="427805"/>
                </a:lnTo>
                <a:close/>
              </a:path>
            </a:pathLst>
          </a:cu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63E33F1-4909-45F2-9FDA-3BE7EF682AA9}"/>
              </a:ext>
            </a:extLst>
          </p:cNvPr>
          <p:cNvCxnSpPr>
            <a:cxnSpLocks/>
          </p:cNvCxnSpPr>
          <p:nvPr/>
        </p:nvCxnSpPr>
        <p:spPr>
          <a:xfrm>
            <a:off x="1249445" y="3567440"/>
            <a:ext cx="5653773" cy="0"/>
          </a:xfrm>
          <a:prstGeom prst="line">
            <a:avLst/>
          </a:prstGeom>
          <a:ln w="38100">
            <a:solidFill>
              <a:schemeClr val="bg2">
                <a:lumMod val="1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7DEB97EB-6BED-4355-BE7B-45897CA63C85}"/>
              </a:ext>
            </a:extLst>
          </p:cNvPr>
          <p:cNvSpPr txBox="1"/>
          <p:nvPr/>
        </p:nvSpPr>
        <p:spPr>
          <a:xfrm>
            <a:off x="2015575" y="2683483"/>
            <a:ext cx="251703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ko-KR" altLang="en-US" sz="4400" dirty="0">
                <a:solidFill>
                  <a:srgbClr val="44546A">
                    <a:lumMod val="75000"/>
                  </a:srgb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Arial" pitchFamily="34" charset="0"/>
              </a:rPr>
              <a:t>주요 기능</a:t>
            </a:r>
            <a:endParaRPr lang="en-US" altLang="ko-KR" sz="2800" dirty="0">
              <a:solidFill>
                <a:schemeClr val="tx1">
                  <a:lumMod val="75000"/>
                  <a:lumOff val="25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6045859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A2F4787F-DFCE-47B7-97FC-911A2737EB63}"/>
              </a:ext>
            </a:extLst>
          </p:cNvPr>
          <p:cNvSpPr/>
          <p:nvPr/>
        </p:nvSpPr>
        <p:spPr>
          <a:xfrm>
            <a:off x="1080516" y="1275588"/>
            <a:ext cx="10030968" cy="4306824"/>
          </a:xfrm>
          <a:prstGeom prst="roundRect">
            <a:avLst>
              <a:gd name="adj" fmla="val 6901"/>
            </a:avLst>
          </a:prstGeom>
          <a:solidFill>
            <a:schemeClr val="accent3">
              <a:lumMod val="20000"/>
              <a:lumOff val="80000"/>
              <a:alpha val="6392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사각형 설명선 50">
            <a:extLst>
              <a:ext uri="{FF2B5EF4-FFF2-40B4-BE49-F238E27FC236}">
                <a16:creationId xmlns:a16="http://schemas.microsoft.com/office/drawing/2014/main" id="{4BA8C607-5F60-4E36-A0C8-7B75621D2DA7}"/>
              </a:ext>
            </a:extLst>
          </p:cNvPr>
          <p:cNvSpPr/>
          <p:nvPr/>
        </p:nvSpPr>
        <p:spPr>
          <a:xfrm>
            <a:off x="2276479" y="3498325"/>
            <a:ext cx="6264308" cy="1525972"/>
          </a:xfrm>
          <a:prstGeom prst="wedgeRoundRectCallout">
            <a:avLst>
              <a:gd name="adj1" fmla="val 56322"/>
              <a:gd name="adj2" fmla="val 15467"/>
              <a:gd name="adj3" fmla="val 16667"/>
            </a:avLst>
          </a:prstGeom>
          <a:solidFill>
            <a:srgbClr val="A6A6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 dirty="0"/>
          </a:p>
        </p:txBody>
      </p:sp>
      <p:sp>
        <p:nvSpPr>
          <p:cNvPr id="45" name="Text Placeholder 3">
            <a:extLst>
              <a:ext uri="{FF2B5EF4-FFF2-40B4-BE49-F238E27FC236}">
                <a16:creationId xmlns:a16="http://schemas.microsoft.com/office/drawing/2014/main" id="{3289EC3D-0223-417A-A2C5-6D7E56496960}"/>
              </a:ext>
            </a:extLst>
          </p:cNvPr>
          <p:cNvSpPr txBox="1">
            <a:spLocks/>
          </p:cNvSpPr>
          <p:nvPr/>
        </p:nvSpPr>
        <p:spPr>
          <a:xfrm>
            <a:off x="2030169" y="3551967"/>
            <a:ext cx="6756927" cy="1318748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altLang="ko-KR" sz="24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Arial" pitchFamily="34" charset="0"/>
              </a:rPr>
              <a:t>‘</a:t>
            </a:r>
            <a:r>
              <a:rPr lang="ko-KR" altLang="en-US" sz="24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Arial" pitchFamily="34" charset="0"/>
              </a:rPr>
              <a:t>타이레놀</a:t>
            </a:r>
            <a:r>
              <a:rPr lang="en-US" altLang="ko-KR" sz="24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Arial" pitchFamily="34" charset="0"/>
              </a:rPr>
              <a:t>’</a:t>
            </a:r>
            <a:r>
              <a:rPr lang="ko-KR" altLang="en-US" sz="24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Arial" pitchFamily="34" charset="0"/>
              </a:rPr>
              <a:t>은 성인 기준으로 </a:t>
            </a:r>
            <a:endParaRPr lang="en-US" altLang="ko-KR" sz="24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cs typeface="Arial" pitchFamily="34" charset="0"/>
            </a:endParaRPr>
          </a:p>
          <a:p>
            <a:pPr marL="0" indent="0" algn="ctr">
              <a:lnSpc>
                <a:spcPct val="150000"/>
              </a:lnSpc>
              <a:buNone/>
            </a:pPr>
            <a:r>
              <a:rPr lang="en-US" altLang="ko-KR" sz="24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Arial" pitchFamily="34" charset="0"/>
              </a:rPr>
              <a:t>8</a:t>
            </a:r>
            <a:r>
              <a:rPr lang="ko-KR" altLang="en-US" sz="24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Arial" pitchFamily="34" charset="0"/>
              </a:rPr>
              <a:t>시간마다 </a:t>
            </a:r>
            <a:r>
              <a:rPr lang="en-US" altLang="ko-KR" sz="24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Arial" pitchFamily="34" charset="0"/>
              </a:rPr>
              <a:t>2</a:t>
            </a:r>
            <a:r>
              <a:rPr lang="ko-KR" altLang="en-US" sz="24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Arial" pitchFamily="34" charset="0"/>
              </a:rPr>
              <a:t>정씩 </a:t>
            </a:r>
            <a:r>
              <a:rPr lang="ko-KR" altLang="en-US" sz="2400" dirty="0">
                <a:solidFill>
                  <a:schemeClr val="accent4">
                    <a:lumMod val="40000"/>
                    <a:lumOff val="6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Arial" pitchFamily="34" charset="0"/>
              </a:rPr>
              <a:t>복용해야 합니다</a:t>
            </a:r>
            <a:r>
              <a:rPr lang="en-US" altLang="ko-KR" sz="2400" dirty="0">
                <a:solidFill>
                  <a:schemeClr val="accent4">
                    <a:lumMod val="40000"/>
                    <a:lumOff val="6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Arial" pitchFamily="34" charset="0"/>
              </a:rPr>
              <a:t>.</a:t>
            </a:r>
            <a:endParaRPr lang="en-US" sz="2400" dirty="0">
              <a:solidFill>
                <a:schemeClr val="accent4">
                  <a:lumMod val="40000"/>
                  <a:lumOff val="60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cs typeface="Arial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D6334F-D95E-4F19-ADCC-45D9EEF7C10E}"/>
              </a:ext>
            </a:extLst>
          </p:cNvPr>
          <p:cNvSpPr txBox="1"/>
          <p:nvPr/>
        </p:nvSpPr>
        <p:spPr>
          <a:xfrm>
            <a:off x="1258298" y="340451"/>
            <a:ext cx="81131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ko-KR" altLang="en-US" sz="3600" dirty="0">
                <a:solidFill>
                  <a:schemeClr val="tx2">
                    <a:lumMod val="75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  <a:cs typeface="KoPubWorld돋움체 Bold" panose="00000800000000000000" pitchFamily="2" charset="-127"/>
              </a:rPr>
              <a:t>의약품 정보 제공</a:t>
            </a:r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2000" dirty="0">
                <a:solidFill>
                  <a:srgbClr val="40403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KoPubWorld돋움체 Bold" panose="00000800000000000000" pitchFamily="2" charset="-127"/>
              </a:rPr>
              <a:t>인공지능 스피커를 이용한 음성서비스</a:t>
            </a:r>
            <a:endParaRPr lang="en-US" altLang="ko-KR" sz="2000" dirty="0">
              <a:solidFill>
                <a:srgbClr val="40403F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Freeform 111">
            <a:extLst>
              <a:ext uri="{FF2B5EF4-FFF2-40B4-BE49-F238E27FC236}">
                <a16:creationId xmlns:a16="http://schemas.microsoft.com/office/drawing/2014/main" id="{7C3749FA-0154-4979-B1F1-2A14C6D2AEAE}"/>
              </a:ext>
            </a:extLst>
          </p:cNvPr>
          <p:cNvSpPr/>
          <p:nvPr/>
        </p:nvSpPr>
        <p:spPr>
          <a:xfrm flipH="1">
            <a:off x="1893804" y="1655885"/>
            <a:ext cx="1165223" cy="1287576"/>
          </a:xfrm>
          <a:custGeom>
            <a:avLst/>
            <a:gdLst>
              <a:gd name="connsiteX0" fmla="*/ 3030279 w 4784651"/>
              <a:gd name="connsiteY0" fmla="*/ 0 h 5890437"/>
              <a:gd name="connsiteX1" fmla="*/ 765544 w 4784651"/>
              <a:gd name="connsiteY1" fmla="*/ 1935126 h 5890437"/>
              <a:gd name="connsiteX2" fmla="*/ 0 w 4784651"/>
              <a:gd name="connsiteY2" fmla="*/ 3051544 h 5890437"/>
              <a:gd name="connsiteX3" fmla="*/ 510363 w 4784651"/>
              <a:gd name="connsiteY3" fmla="*/ 3327991 h 5890437"/>
              <a:gd name="connsiteX4" fmla="*/ 297711 w 4784651"/>
              <a:gd name="connsiteY4" fmla="*/ 3657600 h 5890437"/>
              <a:gd name="connsiteX5" fmla="*/ 489097 w 4784651"/>
              <a:gd name="connsiteY5" fmla="*/ 3870251 h 5890437"/>
              <a:gd name="connsiteX6" fmla="*/ 372139 w 4784651"/>
              <a:gd name="connsiteY6" fmla="*/ 4061637 h 5890437"/>
              <a:gd name="connsiteX7" fmla="*/ 563525 w 4784651"/>
              <a:gd name="connsiteY7" fmla="*/ 4316819 h 5890437"/>
              <a:gd name="connsiteX8" fmla="*/ 499730 w 4784651"/>
              <a:gd name="connsiteY8" fmla="*/ 4976037 h 5890437"/>
              <a:gd name="connsiteX9" fmla="*/ 1754372 w 4784651"/>
              <a:gd name="connsiteY9" fmla="*/ 5199321 h 5890437"/>
              <a:gd name="connsiteX10" fmla="*/ 1945758 w 4784651"/>
              <a:gd name="connsiteY10" fmla="*/ 5890437 h 5890437"/>
              <a:gd name="connsiteX11" fmla="*/ 4784651 w 4784651"/>
              <a:gd name="connsiteY11" fmla="*/ 5858540 h 5890437"/>
              <a:gd name="connsiteX12" fmla="*/ 4561367 w 4784651"/>
              <a:gd name="connsiteY12" fmla="*/ 4189228 h 5890437"/>
              <a:gd name="connsiteX13" fmla="*/ 3030279 w 4784651"/>
              <a:gd name="connsiteY13" fmla="*/ 0 h 5890437"/>
              <a:gd name="connsiteX0" fmla="*/ 3030279 w 4784651"/>
              <a:gd name="connsiteY0" fmla="*/ 114 h 5890551"/>
              <a:gd name="connsiteX1" fmla="*/ 765544 w 4784651"/>
              <a:gd name="connsiteY1" fmla="*/ 1935240 h 5890551"/>
              <a:gd name="connsiteX2" fmla="*/ 0 w 4784651"/>
              <a:gd name="connsiteY2" fmla="*/ 3051658 h 5890551"/>
              <a:gd name="connsiteX3" fmla="*/ 510363 w 4784651"/>
              <a:gd name="connsiteY3" fmla="*/ 3328105 h 5890551"/>
              <a:gd name="connsiteX4" fmla="*/ 297711 w 4784651"/>
              <a:gd name="connsiteY4" fmla="*/ 3657714 h 5890551"/>
              <a:gd name="connsiteX5" fmla="*/ 489097 w 4784651"/>
              <a:gd name="connsiteY5" fmla="*/ 3870365 h 5890551"/>
              <a:gd name="connsiteX6" fmla="*/ 372139 w 4784651"/>
              <a:gd name="connsiteY6" fmla="*/ 4061751 h 5890551"/>
              <a:gd name="connsiteX7" fmla="*/ 563525 w 4784651"/>
              <a:gd name="connsiteY7" fmla="*/ 4316933 h 5890551"/>
              <a:gd name="connsiteX8" fmla="*/ 499730 w 4784651"/>
              <a:gd name="connsiteY8" fmla="*/ 4976151 h 5890551"/>
              <a:gd name="connsiteX9" fmla="*/ 1754372 w 4784651"/>
              <a:gd name="connsiteY9" fmla="*/ 5199435 h 5890551"/>
              <a:gd name="connsiteX10" fmla="*/ 1945758 w 4784651"/>
              <a:gd name="connsiteY10" fmla="*/ 5890551 h 5890551"/>
              <a:gd name="connsiteX11" fmla="*/ 4784651 w 4784651"/>
              <a:gd name="connsiteY11" fmla="*/ 5858654 h 5890551"/>
              <a:gd name="connsiteX12" fmla="*/ 4561367 w 4784651"/>
              <a:gd name="connsiteY12" fmla="*/ 4189342 h 5890551"/>
              <a:gd name="connsiteX13" fmla="*/ 3030279 w 4784651"/>
              <a:gd name="connsiteY13" fmla="*/ 114 h 5890551"/>
              <a:gd name="connsiteX0" fmla="*/ 3030279 w 4784651"/>
              <a:gd name="connsiteY0" fmla="*/ 398 h 5890835"/>
              <a:gd name="connsiteX1" fmla="*/ 765544 w 4784651"/>
              <a:gd name="connsiteY1" fmla="*/ 1935524 h 5890835"/>
              <a:gd name="connsiteX2" fmla="*/ 0 w 4784651"/>
              <a:gd name="connsiteY2" fmla="*/ 3051942 h 5890835"/>
              <a:gd name="connsiteX3" fmla="*/ 510363 w 4784651"/>
              <a:gd name="connsiteY3" fmla="*/ 3328389 h 5890835"/>
              <a:gd name="connsiteX4" fmla="*/ 297711 w 4784651"/>
              <a:gd name="connsiteY4" fmla="*/ 3657998 h 5890835"/>
              <a:gd name="connsiteX5" fmla="*/ 489097 w 4784651"/>
              <a:gd name="connsiteY5" fmla="*/ 3870649 h 5890835"/>
              <a:gd name="connsiteX6" fmla="*/ 372139 w 4784651"/>
              <a:gd name="connsiteY6" fmla="*/ 4062035 h 5890835"/>
              <a:gd name="connsiteX7" fmla="*/ 563525 w 4784651"/>
              <a:gd name="connsiteY7" fmla="*/ 4317217 h 5890835"/>
              <a:gd name="connsiteX8" fmla="*/ 499730 w 4784651"/>
              <a:gd name="connsiteY8" fmla="*/ 4976435 h 5890835"/>
              <a:gd name="connsiteX9" fmla="*/ 1754372 w 4784651"/>
              <a:gd name="connsiteY9" fmla="*/ 5199719 h 5890835"/>
              <a:gd name="connsiteX10" fmla="*/ 1945758 w 4784651"/>
              <a:gd name="connsiteY10" fmla="*/ 5890835 h 5890835"/>
              <a:gd name="connsiteX11" fmla="*/ 4784651 w 4784651"/>
              <a:gd name="connsiteY11" fmla="*/ 5858938 h 5890835"/>
              <a:gd name="connsiteX12" fmla="*/ 4561367 w 4784651"/>
              <a:gd name="connsiteY12" fmla="*/ 4189626 h 5890835"/>
              <a:gd name="connsiteX13" fmla="*/ 3030279 w 4784651"/>
              <a:gd name="connsiteY13" fmla="*/ 398 h 5890835"/>
              <a:gd name="connsiteX0" fmla="*/ 3030279 w 5042277"/>
              <a:gd name="connsiteY0" fmla="*/ 663 h 5891100"/>
              <a:gd name="connsiteX1" fmla="*/ 765544 w 5042277"/>
              <a:gd name="connsiteY1" fmla="*/ 1935789 h 5891100"/>
              <a:gd name="connsiteX2" fmla="*/ 0 w 5042277"/>
              <a:gd name="connsiteY2" fmla="*/ 3052207 h 5891100"/>
              <a:gd name="connsiteX3" fmla="*/ 510363 w 5042277"/>
              <a:gd name="connsiteY3" fmla="*/ 3328654 h 5891100"/>
              <a:gd name="connsiteX4" fmla="*/ 297711 w 5042277"/>
              <a:gd name="connsiteY4" fmla="*/ 3658263 h 5891100"/>
              <a:gd name="connsiteX5" fmla="*/ 489097 w 5042277"/>
              <a:gd name="connsiteY5" fmla="*/ 3870914 h 5891100"/>
              <a:gd name="connsiteX6" fmla="*/ 372139 w 5042277"/>
              <a:gd name="connsiteY6" fmla="*/ 4062300 h 5891100"/>
              <a:gd name="connsiteX7" fmla="*/ 563525 w 5042277"/>
              <a:gd name="connsiteY7" fmla="*/ 4317482 h 5891100"/>
              <a:gd name="connsiteX8" fmla="*/ 499730 w 5042277"/>
              <a:gd name="connsiteY8" fmla="*/ 4976700 h 5891100"/>
              <a:gd name="connsiteX9" fmla="*/ 1754372 w 5042277"/>
              <a:gd name="connsiteY9" fmla="*/ 5199984 h 5891100"/>
              <a:gd name="connsiteX10" fmla="*/ 1945758 w 5042277"/>
              <a:gd name="connsiteY10" fmla="*/ 5891100 h 5891100"/>
              <a:gd name="connsiteX11" fmla="*/ 4784651 w 5042277"/>
              <a:gd name="connsiteY11" fmla="*/ 5859203 h 5891100"/>
              <a:gd name="connsiteX12" fmla="*/ 4561367 w 5042277"/>
              <a:gd name="connsiteY12" fmla="*/ 4189891 h 5891100"/>
              <a:gd name="connsiteX13" fmla="*/ 3030279 w 5042277"/>
              <a:gd name="connsiteY13" fmla="*/ 663 h 5891100"/>
              <a:gd name="connsiteX0" fmla="*/ 3030279 w 5316637"/>
              <a:gd name="connsiteY0" fmla="*/ 1079 h 5891516"/>
              <a:gd name="connsiteX1" fmla="*/ 765544 w 5316637"/>
              <a:gd name="connsiteY1" fmla="*/ 1936205 h 5891516"/>
              <a:gd name="connsiteX2" fmla="*/ 0 w 5316637"/>
              <a:gd name="connsiteY2" fmla="*/ 3052623 h 5891516"/>
              <a:gd name="connsiteX3" fmla="*/ 510363 w 5316637"/>
              <a:gd name="connsiteY3" fmla="*/ 3329070 h 5891516"/>
              <a:gd name="connsiteX4" fmla="*/ 297711 w 5316637"/>
              <a:gd name="connsiteY4" fmla="*/ 3658679 h 5891516"/>
              <a:gd name="connsiteX5" fmla="*/ 489097 w 5316637"/>
              <a:gd name="connsiteY5" fmla="*/ 3871330 h 5891516"/>
              <a:gd name="connsiteX6" fmla="*/ 372139 w 5316637"/>
              <a:gd name="connsiteY6" fmla="*/ 4062716 h 5891516"/>
              <a:gd name="connsiteX7" fmla="*/ 563525 w 5316637"/>
              <a:gd name="connsiteY7" fmla="*/ 4317898 h 5891516"/>
              <a:gd name="connsiteX8" fmla="*/ 499730 w 5316637"/>
              <a:gd name="connsiteY8" fmla="*/ 4977116 h 5891516"/>
              <a:gd name="connsiteX9" fmla="*/ 1754372 w 5316637"/>
              <a:gd name="connsiteY9" fmla="*/ 5200400 h 5891516"/>
              <a:gd name="connsiteX10" fmla="*/ 1945758 w 5316637"/>
              <a:gd name="connsiteY10" fmla="*/ 5891516 h 5891516"/>
              <a:gd name="connsiteX11" fmla="*/ 4784651 w 5316637"/>
              <a:gd name="connsiteY11" fmla="*/ 5859619 h 5891516"/>
              <a:gd name="connsiteX12" fmla="*/ 4890977 w 5316637"/>
              <a:gd name="connsiteY12" fmla="*/ 3520456 h 5891516"/>
              <a:gd name="connsiteX13" fmla="*/ 3030279 w 5316637"/>
              <a:gd name="connsiteY13" fmla="*/ 1079 h 5891516"/>
              <a:gd name="connsiteX0" fmla="*/ 3030279 w 5338934"/>
              <a:gd name="connsiteY0" fmla="*/ 561 h 5890998"/>
              <a:gd name="connsiteX1" fmla="*/ 765544 w 5338934"/>
              <a:gd name="connsiteY1" fmla="*/ 1935687 h 5890998"/>
              <a:gd name="connsiteX2" fmla="*/ 0 w 5338934"/>
              <a:gd name="connsiteY2" fmla="*/ 3052105 h 5890998"/>
              <a:gd name="connsiteX3" fmla="*/ 510363 w 5338934"/>
              <a:gd name="connsiteY3" fmla="*/ 3328552 h 5890998"/>
              <a:gd name="connsiteX4" fmla="*/ 297711 w 5338934"/>
              <a:gd name="connsiteY4" fmla="*/ 3658161 h 5890998"/>
              <a:gd name="connsiteX5" fmla="*/ 489097 w 5338934"/>
              <a:gd name="connsiteY5" fmla="*/ 3870812 h 5890998"/>
              <a:gd name="connsiteX6" fmla="*/ 372139 w 5338934"/>
              <a:gd name="connsiteY6" fmla="*/ 4062198 h 5890998"/>
              <a:gd name="connsiteX7" fmla="*/ 563525 w 5338934"/>
              <a:gd name="connsiteY7" fmla="*/ 4317380 h 5890998"/>
              <a:gd name="connsiteX8" fmla="*/ 499730 w 5338934"/>
              <a:gd name="connsiteY8" fmla="*/ 4976598 h 5890998"/>
              <a:gd name="connsiteX9" fmla="*/ 1754372 w 5338934"/>
              <a:gd name="connsiteY9" fmla="*/ 5199882 h 5890998"/>
              <a:gd name="connsiteX10" fmla="*/ 1945758 w 5338934"/>
              <a:gd name="connsiteY10" fmla="*/ 5890998 h 5890998"/>
              <a:gd name="connsiteX11" fmla="*/ 4784651 w 5338934"/>
              <a:gd name="connsiteY11" fmla="*/ 5859101 h 5890998"/>
              <a:gd name="connsiteX12" fmla="*/ 4890977 w 5338934"/>
              <a:gd name="connsiteY12" fmla="*/ 3519938 h 5890998"/>
              <a:gd name="connsiteX13" fmla="*/ 3030279 w 5338934"/>
              <a:gd name="connsiteY13" fmla="*/ 561 h 5890998"/>
              <a:gd name="connsiteX0" fmla="*/ 3030279 w 5381346"/>
              <a:gd name="connsiteY0" fmla="*/ 115 h 5890552"/>
              <a:gd name="connsiteX1" fmla="*/ 765544 w 5381346"/>
              <a:gd name="connsiteY1" fmla="*/ 1935241 h 5890552"/>
              <a:gd name="connsiteX2" fmla="*/ 0 w 5381346"/>
              <a:gd name="connsiteY2" fmla="*/ 3051659 h 5890552"/>
              <a:gd name="connsiteX3" fmla="*/ 510363 w 5381346"/>
              <a:gd name="connsiteY3" fmla="*/ 3328106 h 5890552"/>
              <a:gd name="connsiteX4" fmla="*/ 297711 w 5381346"/>
              <a:gd name="connsiteY4" fmla="*/ 3657715 h 5890552"/>
              <a:gd name="connsiteX5" fmla="*/ 489097 w 5381346"/>
              <a:gd name="connsiteY5" fmla="*/ 3870366 h 5890552"/>
              <a:gd name="connsiteX6" fmla="*/ 372139 w 5381346"/>
              <a:gd name="connsiteY6" fmla="*/ 4061752 h 5890552"/>
              <a:gd name="connsiteX7" fmla="*/ 563525 w 5381346"/>
              <a:gd name="connsiteY7" fmla="*/ 4316934 h 5890552"/>
              <a:gd name="connsiteX8" fmla="*/ 499730 w 5381346"/>
              <a:gd name="connsiteY8" fmla="*/ 4976152 h 5890552"/>
              <a:gd name="connsiteX9" fmla="*/ 1754372 w 5381346"/>
              <a:gd name="connsiteY9" fmla="*/ 5199436 h 5890552"/>
              <a:gd name="connsiteX10" fmla="*/ 1945758 w 5381346"/>
              <a:gd name="connsiteY10" fmla="*/ 5890552 h 5890552"/>
              <a:gd name="connsiteX11" fmla="*/ 4784651 w 5381346"/>
              <a:gd name="connsiteY11" fmla="*/ 5858655 h 5890552"/>
              <a:gd name="connsiteX12" fmla="*/ 4890977 w 5381346"/>
              <a:gd name="connsiteY12" fmla="*/ 3519492 h 5890552"/>
              <a:gd name="connsiteX13" fmla="*/ 3030279 w 5381346"/>
              <a:gd name="connsiteY13" fmla="*/ 115 h 5890552"/>
              <a:gd name="connsiteX0" fmla="*/ 3030279 w 5381346"/>
              <a:gd name="connsiteY0" fmla="*/ 115 h 5890552"/>
              <a:gd name="connsiteX1" fmla="*/ 765544 w 5381346"/>
              <a:gd name="connsiteY1" fmla="*/ 1935241 h 5890552"/>
              <a:gd name="connsiteX2" fmla="*/ 0 w 5381346"/>
              <a:gd name="connsiteY2" fmla="*/ 3051659 h 5890552"/>
              <a:gd name="connsiteX3" fmla="*/ 510363 w 5381346"/>
              <a:gd name="connsiteY3" fmla="*/ 3328106 h 5890552"/>
              <a:gd name="connsiteX4" fmla="*/ 297711 w 5381346"/>
              <a:gd name="connsiteY4" fmla="*/ 3657715 h 5890552"/>
              <a:gd name="connsiteX5" fmla="*/ 489097 w 5381346"/>
              <a:gd name="connsiteY5" fmla="*/ 3870366 h 5890552"/>
              <a:gd name="connsiteX6" fmla="*/ 372139 w 5381346"/>
              <a:gd name="connsiteY6" fmla="*/ 4061752 h 5890552"/>
              <a:gd name="connsiteX7" fmla="*/ 563525 w 5381346"/>
              <a:gd name="connsiteY7" fmla="*/ 4316934 h 5890552"/>
              <a:gd name="connsiteX8" fmla="*/ 499730 w 5381346"/>
              <a:gd name="connsiteY8" fmla="*/ 4976152 h 5890552"/>
              <a:gd name="connsiteX9" fmla="*/ 1754372 w 5381346"/>
              <a:gd name="connsiteY9" fmla="*/ 5199436 h 5890552"/>
              <a:gd name="connsiteX10" fmla="*/ 1945758 w 5381346"/>
              <a:gd name="connsiteY10" fmla="*/ 5890552 h 5890552"/>
              <a:gd name="connsiteX11" fmla="*/ 4784651 w 5381346"/>
              <a:gd name="connsiteY11" fmla="*/ 5858655 h 5890552"/>
              <a:gd name="connsiteX12" fmla="*/ 4890977 w 5381346"/>
              <a:gd name="connsiteY12" fmla="*/ 3519492 h 5890552"/>
              <a:gd name="connsiteX13" fmla="*/ 3030279 w 5381346"/>
              <a:gd name="connsiteY13" fmla="*/ 115 h 5890552"/>
              <a:gd name="connsiteX0" fmla="*/ 3030279 w 5381346"/>
              <a:gd name="connsiteY0" fmla="*/ 115 h 5890552"/>
              <a:gd name="connsiteX1" fmla="*/ 765544 w 5381346"/>
              <a:gd name="connsiteY1" fmla="*/ 1935241 h 5890552"/>
              <a:gd name="connsiteX2" fmla="*/ 0 w 5381346"/>
              <a:gd name="connsiteY2" fmla="*/ 3051659 h 5890552"/>
              <a:gd name="connsiteX3" fmla="*/ 510363 w 5381346"/>
              <a:gd name="connsiteY3" fmla="*/ 3328106 h 5890552"/>
              <a:gd name="connsiteX4" fmla="*/ 297711 w 5381346"/>
              <a:gd name="connsiteY4" fmla="*/ 3657715 h 5890552"/>
              <a:gd name="connsiteX5" fmla="*/ 489097 w 5381346"/>
              <a:gd name="connsiteY5" fmla="*/ 3870366 h 5890552"/>
              <a:gd name="connsiteX6" fmla="*/ 372139 w 5381346"/>
              <a:gd name="connsiteY6" fmla="*/ 4061752 h 5890552"/>
              <a:gd name="connsiteX7" fmla="*/ 563525 w 5381346"/>
              <a:gd name="connsiteY7" fmla="*/ 4316934 h 5890552"/>
              <a:gd name="connsiteX8" fmla="*/ 499730 w 5381346"/>
              <a:gd name="connsiteY8" fmla="*/ 4976152 h 5890552"/>
              <a:gd name="connsiteX9" fmla="*/ 1754372 w 5381346"/>
              <a:gd name="connsiteY9" fmla="*/ 5199436 h 5890552"/>
              <a:gd name="connsiteX10" fmla="*/ 1945758 w 5381346"/>
              <a:gd name="connsiteY10" fmla="*/ 5890552 h 5890552"/>
              <a:gd name="connsiteX11" fmla="*/ 4784651 w 5381346"/>
              <a:gd name="connsiteY11" fmla="*/ 5858655 h 5890552"/>
              <a:gd name="connsiteX12" fmla="*/ 4890977 w 5381346"/>
              <a:gd name="connsiteY12" fmla="*/ 3519492 h 5890552"/>
              <a:gd name="connsiteX13" fmla="*/ 3030279 w 5381346"/>
              <a:gd name="connsiteY13" fmla="*/ 115 h 5890552"/>
              <a:gd name="connsiteX0" fmla="*/ 3030279 w 5381346"/>
              <a:gd name="connsiteY0" fmla="*/ 115 h 5890552"/>
              <a:gd name="connsiteX1" fmla="*/ 765544 w 5381346"/>
              <a:gd name="connsiteY1" fmla="*/ 1935241 h 5890552"/>
              <a:gd name="connsiteX2" fmla="*/ 0 w 5381346"/>
              <a:gd name="connsiteY2" fmla="*/ 3051659 h 5890552"/>
              <a:gd name="connsiteX3" fmla="*/ 510363 w 5381346"/>
              <a:gd name="connsiteY3" fmla="*/ 3328106 h 5890552"/>
              <a:gd name="connsiteX4" fmla="*/ 297711 w 5381346"/>
              <a:gd name="connsiteY4" fmla="*/ 3657715 h 5890552"/>
              <a:gd name="connsiteX5" fmla="*/ 489097 w 5381346"/>
              <a:gd name="connsiteY5" fmla="*/ 3870366 h 5890552"/>
              <a:gd name="connsiteX6" fmla="*/ 372139 w 5381346"/>
              <a:gd name="connsiteY6" fmla="*/ 4061752 h 5890552"/>
              <a:gd name="connsiteX7" fmla="*/ 563525 w 5381346"/>
              <a:gd name="connsiteY7" fmla="*/ 4316934 h 5890552"/>
              <a:gd name="connsiteX8" fmla="*/ 499730 w 5381346"/>
              <a:gd name="connsiteY8" fmla="*/ 4976152 h 5890552"/>
              <a:gd name="connsiteX9" fmla="*/ 1754372 w 5381346"/>
              <a:gd name="connsiteY9" fmla="*/ 5199436 h 5890552"/>
              <a:gd name="connsiteX10" fmla="*/ 1945758 w 5381346"/>
              <a:gd name="connsiteY10" fmla="*/ 5890552 h 5890552"/>
              <a:gd name="connsiteX11" fmla="*/ 4784651 w 5381346"/>
              <a:gd name="connsiteY11" fmla="*/ 5858655 h 5890552"/>
              <a:gd name="connsiteX12" fmla="*/ 4890977 w 5381346"/>
              <a:gd name="connsiteY12" fmla="*/ 3519492 h 5890552"/>
              <a:gd name="connsiteX13" fmla="*/ 3030279 w 5381346"/>
              <a:gd name="connsiteY13" fmla="*/ 115 h 5890552"/>
              <a:gd name="connsiteX0" fmla="*/ 3030279 w 5381346"/>
              <a:gd name="connsiteY0" fmla="*/ 115 h 5890552"/>
              <a:gd name="connsiteX1" fmla="*/ 765544 w 5381346"/>
              <a:gd name="connsiteY1" fmla="*/ 1935241 h 5890552"/>
              <a:gd name="connsiteX2" fmla="*/ 0 w 5381346"/>
              <a:gd name="connsiteY2" fmla="*/ 3051659 h 5890552"/>
              <a:gd name="connsiteX3" fmla="*/ 510363 w 5381346"/>
              <a:gd name="connsiteY3" fmla="*/ 3328106 h 5890552"/>
              <a:gd name="connsiteX4" fmla="*/ 297711 w 5381346"/>
              <a:gd name="connsiteY4" fmla="*/ 3657715 h 5890552"/>
              <a:gd name="connsiteX5" fmla="*/ 489097 w 5381346"/>
              <a:gd name="connsiteY5" fmla="*/ 3870366 h 5890552"/>
              <a:gd name="connsiteX6" fmla="*/ 372139 w 5381346"/>
              <a:gd name="connsiteY6" fmla="*/ 4061752 h 5890552"/>
              <a:gd name="connsiteX7" fmla="*/ 563525 w 5381346"/>
              <a:gd name="connsiteY7" fmla="*/ 4316934 h 5890552"/>
              <a:gd name="connsiteX8" fmla="*/ 499730 w 5381346"/>
              <a:gd name="connsiteY8" fmla="*/ 4976152 h 5890552"/>
              <a:gd name="connsiteX9" fmla="*/ 1754372 w 5381346"/>
              <a:gd name="connsiteY9" fmla="*/ 5199436 h 5890552"/>
              <a:gd name="connsiteX10" fmla="*/ 1945758 w 5381346"/>
              <a:gd name="connsiteY10" fmla="*/ 5890552 h 5890552"/>
              <a:gd name="connsiteX11" fmla="*/ 4784651 w 5381346"/>
              <a:gd name="connsiteY11" fmla="*/ 5858655 h 5890552"/>
              <a:gd name="connsiteX12" fmla="*/ 4890977 w 5381346"/>
              <a:gd name="connsiteY12" fmla="*/ 3519492 h 5890552"/>
              <a:gd name="connsiteX13" fmla="*/ 3030279 w 5381346"/>
              <a:gd name="connsiteY13" fmla="*/ 115 h 5890552"/>
              <a:gd name="connsiteX0" fmla="*/ 3030279 w 5381346"/>
              <a:gd name="connsiteY0" fmla="*/ 175 h 5890612"/>
              <a:gd name="connsiteX1" fmla="*/ 765544 w 5381346"/>
              <a:gd name="connsiteY1" fmla="*/ 1935301 h 5890612"/>
              <a:gd name="connsiteX2" fmla="*/ 0 w 5381346"/>
              <a:gd name="connsiteY2" fmla="*/ 3051719 h 5890612"/>
              <a:gd name="connsiteX3" fmla="*/ 510363 w 5381346"/>
              <a:gd name="connsiteY3" fmla="*/ 3328166 h 5890612"/>
              <a:gd name="connsiteX4" fmla="*/ 297711 w 5381346"/>
              <a:gd name="connsiteY4" fmla="*/ 3657775 h 5890612"/>
              <a:gd name="connsiteX5" fmla="*/ 489097 w 5381346"/>
              <a:gd name="connsiteY5" fmla="*/ 3870426 h 5890612"/>
              <a:gd name="connsiteX6" fmla="*/ 372139 w 5381346"/>
              <a:gd name="connsiteY6" fmla="*/ 4061812 h 5890612"/>
              <a:gd name="connsiteX7" fmla="*/ 563525 w 5381346"/>
              <a:gd name="connsiteY7" fmla="*/ 4316994 h 5890612"/>
              <a:gd name="connsiteX8" fmla="*/ 499730 w 5381346"/>
              <a:gd name="connsiteY8" fmla="*/ 4976212 h 5890612"/>
              <a:gd name="connsiteX9" fmla="*/ 1754372 w 5381346"/>
              <a:gd name="connsiteY9" fmla="*/ 5199496 h 5890612"/>
              <a:gd name="connsiteX10" fmla="*/ 1945758 w 5381346"/>
              <a:gd name="connsiteY10" fmla="*/ 5890612 h 5890612"/>
              <a:gd name="connsiteX11" fmla="*/ 4784651 w 5381346"/>
              <a:gd name="connsiteY11" fmla="*/ 5858715 h 5890612"/>
              <a:gd name="connsiteX12" fmla="*/ 4890977 w 5381346"/>
              <a:gd name="connsiteY12" fmla="*/ 3519552 h 5890612"/>
              <a:gd name="connsiteX13" fmla="*/ 3030279 w 5381346"/>
              <a:gd name="connsiteY13" fmla="*/ 175 h 5890612"/>
              <a:gd name="connsiteX0" fmla="*/ 3030279 w 5381346"/>
              <a:gd name="connsiteY0" fmla="*/ 1733 h 5892170"/>
              <a:gd name="connsiteX1" fmla="*/ 0 w 5381346"/>
              <a:gd name="connsiteY1" fmla="*/ 3053277 h 5892170"/>
              <a:gd name="connsiteX2" fmla="*/ 510363 w 5381346"/>
              <a:gd name="connsiteY2" fmla="*/ 3329724 h 5892170"/>
              <a:gd name="connsiteX3" fmla="*/ 297711 w 5381346"/>
              <a:gd name="connsiteY3" fmla="*/ 3659333 h 5892170"/>
              <a:gd name="connsiteX4" fmla="*/ 489097 w 5381346"/>
              <a:gd name="connsiteY4" fmla="*/ 3871984 h 5892170"/>
              <a:gd name="connsiteX5" fmla="*/ 372139 w 5381346"/>
              <a:gd name="connsiteY5" fmla="*/ 4063370 h 5892170"/>
              <a:gd name="connsiteX6" fmla="*/ 563525 w 5381346"/>
              <a:gd name="connsiteY6" fmla="*/ 4318552 h 5892170"/>
              <a:gd name="connsiteX7" fmla="*/ 499730 w 5381346"/>
              <a:gd name="connsiteY7" fmla="*/ 4977770 h 5892170"/>
              <a:gd name="connsiteX8" fmla="*/ 1754372 w 5381346"/>
              <a:gd name="connsiteY8" fmla="*/ 5201054 h 5892170"/>
              <a:gd name="connsiteX9" fmla="*/ 1945758 w 5381346"/>
              <a:gd name="connsiteY9" fmla="*/ 5892170 h 5892170"/>
              <a:gd name="connsiteX10" fmla="*/ 4784651 w 5381346"/>
              <a:gd name="connsiteY10" fmla="*/ 5860273 h 5892170"/>
              <a:gd name="connsiteX11" fmla="*/ 4890977 w 5381346"/>
              <a:gd name="connsiteY11" fmla="*/ 3521110 h 5892170"/>
              <a:gd name="connsiteX12" fmla="*/ 3030279 w 5381346"/>
              <a:gd name="connsiteY12" fmla="*/ 1733 h 5892170"/>
              <a:gd name="connsiteX0" fmla="*/ 3030279 w 5381346"/>
              <a:gd name="connsiteY0" fmla="*/ 4 h 5890441"/>
              <a:gd name="connsiteX1" fmla="*/ 0 w 5381346"/>
              <a:gd name="connsiteY1" fmla="*/ 3051548 h 5890441"/>
              <a:gd name="connsiteX2" fmla="*/ 510363 w 5381346"/>
              <a:gd name="connsiteY2" fmla="*/ 3327995 h 5890441"/>
              <a:gd name="connsiteX3" fmla="*/ 297711 w 5381346"/>
              <a:gd name="connsiteY3" fmla="*/ 3657604 h 5890441"/>
              <a:gd name="connsiteX4" fmla="*/ 489097 w 5381346"/>
              <a:gd name="connsiteY4" fmla="*/ 3870255 h 5890441"/>
              <a:gd name="connsiteX5" fmla="*/ 372139 w 5381346"/>
              <a:gd name="connsiteY5" fmla="*/ 4061641 h 5890441"/>
              <a:gd name="connsiteX6" fmla="*/ 563525 w 5381346"/>
              <a:gd name="connsiteY6" fmla="*/ 4316823 h 5890441"/>
              <a:gd name="connsiteX7" fmla="*/ 499730 w 5381346"/>
              <a:gd name="connsiteY7" fmla="*/ 4976041 h 5890441"/>
              <a:gd name="connsiteX8" fmla="*/ 1754372 w 5381346"/>
              <a:gd name="connsiteY8" fmla="*/ 5199325 h 5890441"/>
              <a:gd name="connsiteX9" fmla="*/ 1945758 w 5381346"/>
              <a:gd name="connsiteY9" fmla="*/ 5890441 h 5890441"/>
              <a:gd name="connsiteX10" fmla="*/ 4784651 w 5381346"/>
              <a:gd name="connsiteY10" fmla="*/ 5858544 h 5890441"/>
              <a:gd name="connsiteX11" fmla="*/ 4890977 w 5381346"/>
              <a:gd name="connsiteY11" fmla="*/ 3519381 h 5890441"/>
              <a:gd name="connsiteX12" fmla="*/ 3030279 w 5381346"/>
              <a:gd name="connsiteY12" fmla="*/ 4 h 5890441"/>
              <a:gd name="connsiteX0" fmla="*/ 3040277 w 5391344"/>
              <a:gd name="connsiteY0" fmla="*/ 4 h 5890441"/>
              <a:gd name="connsiteX1" fmla="*/ 9998 w 5391344"/>
              <a:gd name="connsiteY1" fmla="*/ 3051548 h 5890441"/>
              <a:gd name="connsiteX2" fmla="*/ 520361 w 5391344"/>
              <a:gd name="connsiteY2" fmla="*/ 3327995 h 5890441"/>
              <a:gd name="connsiteX3" fmla="*/ 307709 w 5391344"/>
              <a:gd name="connsiteY3" fmla="*/ 3657604 h 5890441"/>
              <a:gd name="connsiteX4" fmla="*/ 499095 w 5391344"/>
              <a:gd name="connsiteY4" fmla="*/ 3870255 h 5890441"/>
              <a:gd name="connsiteX5" fmla="*/ 382137 w 5391344"/>
              <a:gd name="connsiteY5" fmla="*/ 4061641 h 5890441"/>
              <a:gd name="connsiteX6" fmla="*/ 573523 w 5391344"/>
              <a:gd name="connsiteY6" fmla="*/ 4316823 h 5890441"/>
              <a:gd name="connsiteX7" fmla="*/ 509728 w 5391344"/>
              <a:gd name="connsiteY7" fmla="*/ 4976041 h 5890441"/>
              <a:gd name="connsiteX8" fmla="*/ 1764370 w 5391344"/>
              <a:gd name="connsiteY8" fmla="*/ 5199325 h 5890441"/>
              <a:gd name="connsiteX9" fmla="*/ 1955756 w 5391344"/>
              <a:gd name="connsiteY9" fmla="*/ 5890441 h 5890441"/>
              <a:gd name="connsiteX10" fmla="*/ 4794649 w 5391344"/>
              <a:gd name="connsiteY10" fmla="*/ 5858544 h 5890441"/>
              <a:gd name="connsiteX11" fmla="*/ 4900975 w 5391344"/>
              <a:gd name="connsiteY11" fmla="*/ 3519381 h 5890441"/>
              <a:gd name="connsiteX12" fmla="*/ 3040277 w 5391344"/>
              <a:gd name="connsiteY12" fmla="*/ 4 h 5890441"/>
              <a:gd name="connsiteX0" fmla="*/ 3040277 w 5391344"/>
              <a:gd name="connsiteY0" fmla="*/ 4 h 5890441"/>
              <a:gd name="connsiteX1" fmla="*/ 9998 w 5391344"/>
              <a:gd name="connsiteY1" fmla="*/ 3051548 h 5890441"/>
              <a:gd name="connsiteX2" fmla="*/ 520361 w 5391344"/>
              <a:gd name="connsiteY2" fmla="*/ 3327995 h 5890441"/>
              <a:gd name="connsiteX3" fmla="*/ 307709 w 5391344"/>
              <a:gd name="connsiteY3" fmla="*/ 3657604 h 5890441"/>
              <a:gd name="connsiteX4" fmla="*/ 499095 w 5391344"/>
              <a:gd name="connsiteY4" fmla="*/ 3870255 h 5890441"/>
              <a:gd name="connsiteX5" fmla="*/ 382137 w 5391344"/>
              <a:gd name="connsiteY5" fmla="*/ 4061641 h 5890441"/>
              <a:gd name="connsiteX6" fmla="*/ 573523 w 5391344"/>
              <a:gd name="connsiteY6" fmla="*/ 4316823 h 5890441"/>
              <a:gd name="connsiteX7" fmla="*/ 509728 w 5391344"/>
              <a:gd name="connsiteY7" fmla="*/ 4976041 h 5890441"/>
              <a:gd name="connsiteX8" fmla="*/ 1764370 w 5391344"/>
              <a:gd name="connsiteY8" fmla="*/ 5199325 h 5890441"/>
              <a:gd name="connsiteX9" fmla="*/ 1955756 w 5391344"/>
              <a:gd name="connsiteY9" fmla="*/ 5890441 h 5890441"/>
              <a:gd name="connsiteX10" fmla="*/ 4794649 w 5391344"/>
              <a:gd name="connsiteY10" fmla="*/ 5858544 h 5890441"/>
              <a:gd name="connsiteX11" fmla="*/ 4900975 w 5391344"/>
              <a:gd name="connsiteY11" fmla="*/ 3519381 h 5890441"/>
              <a:gd name="connsiteX12" fmla="*/ 3040277 w 5391344"/>
              <a:gd name="connsiteY12" fmla="*/ 4 h 5890441"/>
              <a:gd name="connsiteX0" fmla="*/ 3030279 w 5381346"/>
              <a:gd name="connsiteY0" fmla="*/ 92120 h 5982557"/>
              <a:gd name="connsiteX1" fmla="*/ 914399 w 5381346"/>
              <a:gd name="connsiteY1" fmla="*/ 1187274 h 5982557"/>
              <a:gd name="connsiteX2" fmla="*/ 0 w 5381346"/>
              <a:gd name="connsiteY2" fmla="*/ 3143664 h 5982557"/>
              <a:gd name="connsiteX3" fmla="*/ 510363 w 5381346"/>
              <a:gd name="connsiteY3" fmla="*/ 3420111 h 5982557"/>
              <a:gd name="connsiteX4" fmla="*/ 297711 w 5381346"/>
              <a:gd name="connsiteY4" fmla="*/ 3749720 h 5982557"/>
              <a:gd name="connsiteX5" fmla="*/ 489097 w 5381346"/>
              <a:gd name="connsiteY5" fmla="*/ 3962371 h 5982557"/>
              <a:gd name="connsiteX6" fmla="*/ 372139 w 5381346"/>
              <a:gd name="connsiteY6" fmla="*/ 4153757 h 5982557"/>
              <a:gd name="connsiteX7" fmla="*/ 563525 w 5381346"/>
              <a:gd name="connsiteY7" fmla="*/ 4408939 h 5982557"/>
              <a:gd name="connsiteX8" fmla="*/ 499730 w 5381346"/>
              <a:gd name="connsiteY8" fmla="*/ 5068157 h 5982557"/>
              <a:gd name="connsiteX9" fmla="*/ 1754372 w 5381346"/>
              <a:gd name="connsiteY9" fmla="*/ 5291441 h 5982557"/>
              <a:gd name="connsiteX10" fmla="*/ 1945758 w 5381346"/>
              <a:gd name="connsiteY10" fmla="*/ 5982557 h 5982557"/>
              <a:gd name="connsiteX11" fmla="*/ 4784651 w 5381346"/>
              <a:gd name="connsiteY11" fmla="*/ 5950660 h 5982557"/>
              <a:gd name="connsiteX12" fmla="*/ 4890977 w 5381346"/>
              <a:gd name="connsiteY12" fmla="*/ 3611497 h 5982557"/>
              <a:gd name="connsiteX13" fmla="*/ 3030279 w 5381346"/>
              <a:gd name="connsiteY13" fmla="*/ 92120 h 5982557"/>
              <a:gd name="connsiteX0" fmla="*/ 3030279 w 5381346"/>
              <a:gd name="connsiteY0" fmla="*/ 94250 h 5984687"/>
              <a:gd name="connsiteX1" fmla="*/ 914399 w 5381346"/>
              <a:gd name="connsiteY1" fmla="*/ 1189404 h 5984687"/>
              <a:gd name="connsiteX2" fmla="*/ 0 w 5381346"/>
              <a:gd name="connsiteY2" fmla="*/ 3145794 h 5984687"/>
              <a:gd name="connsiteX3" fmla="*/ 510363 w 5381346"/>
              <a:gd name="connsiteY3" fmla="*/ 3422241 h 5984687"/>
              <a:gd name="connsiteX4" fmla="*/ 297711 w 5381346"/>
              <a:gd name="connsiteY4" fmla="*/ 3751850 h 5984687"/>
              <a:gd name="connsiteX5" fmla="*/ 489097 w 5381346"/>
              <a:gd name="connsiteY5" fmla="*/ 3964501 h 5984687"/>
              <a:gd name="connsiteX6" fmla="*/ 372139 w 5381346"/>
              <a:gd name="connsiteY6" fmla="*/ 4155887 h 5984687"/>
              <a:gd name="connsiteX7" fmla="*/ 563525 w 5381346"/>
              <a:gd name="connsiteY7" fmla="*/ 4411069 h 5984687"/>
              <a:gd name="connsiteX8" fmla="*/ 499730 w 5381346"/>
              <a:gd name="connsiteY8" fmla="*/ 5070287 h 5984687"/>
              <a:gd name="connsiteX9" fmla="*/ 1754372 w 5381346"/>
              <a:gd name="connsiteY9" fmla="*/ 5293571 h 5984687"/>
              <a:gd name="connsiteX10" fmla="*/ 1945758 w 5381346"/>
              <a:gd name="connsiteY10" fmla="*/ 5984687 h 5984687"/>
              <a:gd name="connsiteX11" fmla="*/ 4784651 w 5381346"/>
              <a:gd name="connsiteY11" fmla="*/ 5952790 h 5984687"/>
              <a:gd name="connsiteX12" fmla="*/ 4890977 w 5381346"/>
              <a:gd name="connsiteY12" fmla="*/ 3613627 h 5984687"/>
              <a:gd name="connsiteX13" fmla="*/ 3030279 w 5381346"/>
              <a:gd name="connsiteY13" fmla="*/ 94250 h 5984687"/>
              <a:gd name="connsiteX0" fmla="*/ 3030279 w 5381346"/>
              <a:gd name="connsiteY0" fmla="*/ 0 h 5890437"/>
              <a:gd name="connsiteX1" fmla="*/ 914399 w 5381346"/>
              <a:gd name="connsiteY1" fmla="*/ 1095154 h 5890437"/>
              <a:gd name="connsiteX2" fmla="*/ 0 w 5381346"/>
              <a:gd name="connsiteY2" fmla="*/ 3051544 h 5890437"/>
              <a:gd name="connsiteX3" fmla="*/ 510363 w 5381346"/>
              <a:gd name="connsiteY3" fmla="*/ 3327991 h 5890437"/>
              <a:gd name="connsiteX4" fmla="*/ 297711 w 5381346"/>
              <a:gd name="connsiteY4" fmla="*/ 3657600 h 5890437"/>
              <a:gd name="connsiteX5" fmla="*/ 489097 w 5381346"/>
              <a:gd name="connsiteY5" fmla="*/ 3870251 h 5890437"/>
              <a:gd name="connsiteX6" fmla="*/ 372139 w 5381346"/>
              <a:gd name="connsiteY6" fmla="*/ 4061637 h 5890437"/>
              <a:gd name="connsiteX7" fmla="*/ 563525 w 5381346"/>
              <a:gd name="connsiteY7" fmla="*/ 4316819 h 5890437"/>
              <a:gd name="connsiteX8" fmla="*/ 499730 w 5381346"/>
              <a:gd name="connsiteY8" fmla="*/ 4976037 h 5890437"/>
              <a:gd name="connsiteX9" fmla="*/ 1754372 w 5381346"/>
              <a:gd name="connsiteY9" fmla="*/ 5199321 h 5890437"/>
              <a:gd name="connsiteX10" fmla="*/ 1945758 w 5381346"/>
              <a:gd name="connsiteY10" fmla="*/ 5890437 h 5890437"/>
              <a:gd name="connsiteX11" fmla="*/ 4784651 w 5381346"/>
              <a:gd name="connsiteY11" fmla="*/ 5858540 h 5890437"/>
              <a:gd name="connsiteX12" fmla="*/ 4890977 w 5381346"/>
              <a:gd name="connsiteY12" fmla="*/ 3519377 h 5890437"/>
              <a:gd name="connsiteX13" fmla="*/ 3030279 w 5381346"/>
              <a:gd name="connsiteY13" fmla="*/ 0 h 5890437"/>
              <a:gd name="connsiteX0" fmla="*/ 3030279 w 5381346"/>
              <a:gd name="connsiteY0" fmla="*/ 0 h 5890437"/>
              <a:gd name="connsiteX1" fmla="*/ 914399 w 5381346"/>
              <a:gd name="connsiteY1" fmla="*/ 1095154 h 5890437"/>
              <a:gd name="connsiteX2" fmla="*/ 0 w 5381346"/>
              <a:gd name="connsiteY2" fmla="*/ 3051544 h 5890437"/>
              <a:gd name="connsiteX3" fmla="*/ 510363 w 5381346"/>
              <a:gd name="connsiteY3" fmla="*/ 3327991 h 5890437"/>
              <a:gd name="connsiteX4" fmla="*/ 297711 w 5381346"/>
              <a:gd name="connsiteY4" fmla="*/ 3657600 h 5890437"/>
              <a:gd name="connsiteX5" fmla="*/ 489097 w 5381346"/>
              <a:gd name="connsiteY5" fmla="*/ 3870251 h 5890437"/>
              <a:gd name="connsiteX6" fmla="*/ 372139 w 5381346"/>
              <a:gd name="connsiteY6" fmla="*/ 4061637 h 5890437"/>
              <a:gd name="connsiteX7" fmla="*/ 563525 w 5381346"/>
              <a:gd name="connsiteY7" fmla="*/ 4316819 h 5890437"/>
              <a:gd name="connsiteX8" fmla="*/ 499730 w 5381346"/>
              <a:gd name="connsiteY8" fmla="*/ 4976037 h 5890437"/>
              <a:gd name="connsiteX9" fmla="*/ 1754372 w 5381346"/>
              <a:gd name="connsiteY9" fmla="*/ 5199321 h 5890437"/>
              <a:gd name="connsiteX10" fmla="*/ 1945758 w 5381346"/>
              <a:gd name="connsiteY10" fmla="*/ 5890437 h 5890437"/>
              <a:gd name="connsiteX11" fmla="*/ 4784651 w 5381346"/>
              <a:gd name="connsiteY11" fmla="*/ 5858540 h 5890437"/>
              <a:gd name="connsiteX12" fmla="*/ 4890977 w 5381346"/>
              <a:gd name="connsiteY12" fmla="*/ 3519377 h 5890437"/>
              <a:gd name="connsiteX13" fmla="*/ 3030279 w 5381346"/>
              <a:gd name="connsiteY13" fmla="*/ 0 h 5890437"/>
              <a:gd name="connsiteX0" fmla="*/ 3030726 w 5381793"/>
              <a:gd name="connsiteY0" fmla="*/ 0 h 5890437"/>
              <a:gd name="connsiteX1" fmla="*/ 914846 w 5381793"/>
              <a:gd name="connsiteY1" fmla="*/ 1095154 h 5890437"/>
              <a:gd name="connsiteX2" fmla="*/ 649032 w 5381793"/>
              <a:gd name="connsiteY2" fmla="*/ 2137144 h 5890437"/>
              <a:gd name="connsiteX3" fmla="*/ 447 w 5381793"/>
              <a:gd name="connsiteY3" fmla="*/ 3051544 h 5890437"/>
              <a:gd name="connsiteX4" fmla="*/ 510810 w 5381793"/>
              <a:gd name="connsiteY4" fmla="*/ 3327991 h 5890437"/>
              <a:gd name="connsiteX5" fmla="*/ 298158 w 5381793"/>
              <a:gd name="connsiteY5" fmla="*/ 3657600 h 5890437"/>
              <a:gd name="connsiteX6" fmla="*/ 489544 w 5381793"/>
              <a:gd name="connsiteY6" fmla="*/ 3870251 h 5890437"/>
              <a:gd name="connsiteX7" fmla="*/ 372586 w 5381793"/>
              <a:gd name="connsiteY7" fmla="*/ 4061637 h 5890437"/>
              <a:gd name="connsiteX8" fmla="*/ 563972 w 5381793"/>
              <a:gd name="connsiteY8" fmla="*/ 4316819 h 5890437"/>
              <a:gd name="connsiteX9" fmla="*/ 500177 w 5381793"/>
              <a:gd name="connsiteY9" fmla="*/ 4976037 h 5890437"/>
              <a:gd name="connsiteX10" fmla="*/ 1754819 w 5381793"/>
              <a:gd name="connsiteY10" fmla="*/ 5199321 h 5890437"/>
              <a:gd name="connsiteX11" fmla="*/ 1946205 w 5381793"/>
              <a:gd name="connsiteY11" fmla="*/ 5890437 h 5890437"/>
              <a:gd name="connsiteX12" fmla="*/ 4785098 w 5381793"/>
              <a:gd name="connsiteY12" fmla="*/ 5858540 h 5890437"/>
              <a:gd name="connsiteX13" fmla="*/ 4891424 w 5381793"/>
              <a:gd name="connsiteY13" fmla="*/ 3519377 h 5890437"/>
              <a:gd name="connsiteX14" fmla="*/ 3030726 w 5381793"/>
              <a:gd name="connsiteY14" fmla="*/ 0 h 5890437"/>
              <a:gd name="connsiteX0" fmla="*/ 3030726 w 5381793"/>
              <a:gd name="connsiteY0" fmla="*/ 0 h 5890437"/>
              <a:gd name="connsiteX1" fmla="*/ 914846 w 5381793"/>
              <a:gd name="connsiteY1" fmla="*/ 1095154 h 5890437"/>
              <a:gd name="connsiteX2" fmla="*/ 649032 w 5381793"/>
              <a:gd name="connsiteY2" fmla="*/ 2137144 h 5890437"/>
              <a:gd name="connsiteX3" fmla="*/ 447 w 5381793"/>
              <a:gd name="connsiteY3" fmla="*/ 3051544 h 5890437"/>
              <a:gd name="connsiteX4" fmla="*/ 510810 w 5381793"/>
              <a:gd name="connsiteY4" fmla="*/ 3327991 h 5890437"/>
              <a:gd name="connsiteX5" fmla="*/ 298158 w 5381793"/>
              <a:gd name="connsiteY5" fmla="*/ 3657600 h 5890437"/>
              <a:gd name="connsiteX6" fmla="*/ 489544 w 5381793"/>
              <a:gd name="connsiteY6" fmla="*/ 3870251 h 5890437"/>
              <a:gd name="connsiteX7" fmla="*/ 372586 w 5381793"/>
              <a:gd name="connsiteY7" fmla="*/ 4061637 h 5890437"/>
              <a:gd name="connsiteX8" fmla="*/ 563972 w 5381793"/>
              <a:gd name="connsiteY8" fmla="*/ 4316819 h 5890437"/>
              <a:gd name="connsiteX9" fmla="*/ 500177 w 5381793"/>
              <a:gd name="connsiteY9" fmla="*/ 4976037 h 5890437"/>
              <a:gd name="connsiteX10" fmla="*/ 1754819 w 5381793"/>
              <a:gd name="connsiteY10" fmla="*/ 5199321 h 5890437"/>
              <a:gd name="connsiteX11" fmla="*/ 1946205 w 5381793"/>
              <a:gd name="connsiteY11" fmla="*/ 5890437 h 5890437"/>
              <a:gd name="connsiteX12" fmla="*/ 4785098 w 5381793"/>
              <a:gd name="connsiteY12" fmla="*/ 5858540 h 5890437"/>
              <a:gd name="connsiteX13" fmla="*/ 4891424 w 5381793"/>
              <a:gd name="connsiteY13" fmla="*/ 3519377 h 5890437"/>
              <a:gd name="connsiteX14" fmla="*/ 3030726 w 5381793"/>
              <a:gd name="connsiteY14" fmla="*/ 0 h 5890437"/>
              <a:gd name="connsiteX0" fmla="*/ 3030726 w 5381793"/>
              <a:gd name="connsiteY0" fmla="*/ 0 h 5890437"/>
              <a:gd name="connsiteX1" fmla="*/ 914846 w 5381793"/>
              <a:gd name="connsiteY1" fmla="*/ 1095154 h 5890437"/>
              <a:gd name="connsiteX2" fmla="*/ 649032 w 5381793"/>
              <a:gd name="connsiteY2" fmla="*/ 2137144 h 5890437"/>
              <a:gd name="connsiteX3" fmla="*/ 447 w 5381793"/>
              <a:gd name="connsiteY3" fmla="*/ 3051544 h 5890437"/>
              <a:gd name="connsiteX4" fmla="*/ 510810 w 5381793"/>
              <a:gd name="connsiteY4" fmla="*/ 3327991 h 5890437"/>
              <a:gd name="connsiteX5" fmla="*/ 298158 w 5381793"/>
              <a:gd name="connsiteY5" fmla="*/ 3657600 h 5890437"/>
              <a:gd name="connsiteX6" fmla="*/ 489544 w 5381793"/>
              <a:gd name="connsiteY6" fmla="*/ 3870251 h 5890437"/>
              <a:gd name="connsiteX7" fmla="*/ 372586 w 5381793"/>
              <a:gd name="connsiteY7" fmla="*/ 4061637 h 5890437"/>
              <a:gd name="connsiteX8" fmla="*/ 563972 w 5381793"/>
              <a:gd name="connsiteY8" fmla="*/ 4316819 h 5890437"/>
              <a:gd name="connsiteX9" fmla="*/ 500177 w 5381793"/>
              <a:gd name="connsiteY9" fmla="*/ 4976037 h 5890437"/>
              <a:gd name="connsiteX10" fmla="*/ 1754819 w 5381793"/>
              <a:gd name="connsiteY10" fmla="*/ 5199321 h 5890437"/>
              <a:gd name="connsiteX11" fmla="*/ 1946205 w 5381793"/>
              <a:gd name="connsiteY11" fmla="*/ 5890437 h 5890437"/>
              <a:gd name="connsiteX12" fmla="*/ 4785098 w 5381793"/>
              <a:gd name="connsiteY12" fmla="*/ 5858540 h 5890437"/>
              <a:gd name="connsiteX13" fmla="*/ 4891424 w 5381793"/>
              <a:gd name="connsiteY13" fmla="*/ 3519377 h 5890437"/>
              <a:gd name="connsiteX14" fmla="*/ 3030726 w 5381793"/>
              <a:gd name="connsiteY14" fmla="*/ 0 h 5890437"/>
              <a:gd name="connsiteX0" fmla="*/ 3030726 w 5381793"/>
              <a:gd name="connsiteY0" fmla="*/ 0 h 5890437"/>
              <a:gd name="connsiteX1" fmla="*/ 872315 w 5381793"/>
              <a:gd name="connsiteY1" fmla="*/ 1063257 h 5890437"/>
              <a:gd name="connsiteX2" fmla="*/ 649032 w 5381793"/>
              <a:gd name="connsiteY2" fmla="*/ 2137144 h 5890437"/>
              <a:gd name="connsiteX3" fmla="*/ 447 w 5381793"/>
              <a:gd name="connsiteY3" fmla="*/ 3051544 h 5890437"/>
              <a:gd name="connsiteX4" fmla="*/ 510810 w 5381793"/>
              <a:gd name="connsiteY4" fmla="*/ 3327991 h 5890437"/>
              <a:gd name="connsiteX5" fmla="*/ 298158 w 5381793"/>
              <a:gd name="connsiteY5" fmla="*/ 3657600 h 5890437"/>
              <a:gd name="connsiteX6" fmla="*/ 489544 w 5381793"/>
              <a:gd name="connsiteY6" fmla="*/ 3870251 h 5890437"/>
              <a:gd name="connsiteX7" fmla="*/ 372586 w 5381793"/>
              <a:gd name="connsiteY7" fmla="*/ 4061637 h 5890437"/>
              <a:gd name="connsiteX8" fmla="*/ 563972 w 5381793"/>
              <a:gd name="connsiteY8" fmla="*/ 4316819 h 5890437"/>
              <a:gd name="connsiteX9" fmla="*/ 500177 w 5381793"/>
              <a:gd name="connsiteY9" fmla="*/ 4976037 h 5890437"/>
              <a:gd name="connsiteX10" fmla="*/ 1754819 w 5381793"/>
              <a:gd name="connsiteY10" fmla="*/ 5199321 h 5890437"/>
              <a:gd name="connsiteX11" fmla="*/ 1946205 w 5381793"/>
              <a:gd name="connsiteY11" fmla="*/ 5890437 h 5890437"/>
              <a:gd name="connsiteX12" fmla="*/ 4785098 w 5381793"/>
              <a:gd name="connsiteY12" fmla="*/ 5858540 h 5890437"/>
              <a:gd name="connsiteX13" fmla="*/ 4891424 w 5381793"/>
              <a:gd name="connsiteY13" fmla="*/ 3519377 h 5890437"/>
              <a:gd name="connsiteX14" fmla="*/ 3030726 w 5381793"/>
              <a:gd name="connsiteY14" fmla="*/ 0 h 5890437"/>
              <a:gd name="connsiteX0" fmla="*/ 3030726 w 5381793"/>
              <a:gd name="connsiteY0" fmla="*/ 0 h 5890437"/>
              <a:gd name="connsiteX1" fmla="*/ 872315 w 5381793"/>
              <a:gd name="connsiteY1" fmla="*/ 1063257 h 5890437"/>
              <a:gd name="connsiteX2" fmla="*/ 649032 w 5381793"/>
              <a:gd name="connsiteY2" fmla="*/ 2137144 h 5890437"/>
              <a:gd name="connsiteX3" fmla="*/ 447 w 5381793"/>
              <a:gd name="connsiteY3" fmla="*/ 3051544 h 5890437"/>
              <a:gd name="connsiteX4" fmla="*/ 510810 w 5381793"/>
              <a:gd name="connsiteY4" fmla="*/ 3327991 h 5890437"/>
              <a:gd name="connsiteX5" fmla="*/ 298158 w 5381793"/>
              <a:gd name="connsiteY5" fmla="*/ 3657600 h 5890437"/>
              <a:gd name="connsiteX6" fmla="*/ 489544 w 5381793"/>
              <a:gd name="connsiteY6" fmla="*/ 3870251 h 5890437"/>
              <a:gd name="connsiteX7" fmla="*/ 372586 w 5381793"/>
              <a:gd name="connsiteY7" fmla="*/ 4061637 h 5890437"/>
              <a:gd name="connsiteX8" fmla="*/ 563972 w 5381793"/>
              <a:gd name="connsiteY8" fmla="*/ 4316819 h 5890437"/>
              <a:gd name="connsiteX9" fmla="*/ 500177 w 5381793"/>
              <a:gd name="connsiteY9" fmla="*/ 4976037 h 5890437"/>
              <a:gd name="connsiteX10" fmla="*/ 1754819 w 5381793"/>
              <a:gd name="connsiteY10" fmla="*/ 5199321 h 5890437"/>
              <a:gd name="connsiteX11" fmla="*/ 1946205 w 5381793"/>
              <a:gd name="connsiteY11" fmla="*/ 5890437 h 5890437"/>
              <a:gd name="connsiteX12" fmla="*/ 4785098 w 5381793"/>
              <a:gd name="connsiteY12" fmla="*/ 5858540 h 5890437"/>
              <a:gd name="connsiteX13" fmla="*/ 4891424 w 5381793"/>
              <a:gd name="connsiteY13" fmla="*/ 3519377 h 5890437"/>
              <a:gd name="connsiteX14" fmla="*/ 3030726 w 5381793"/>
              <a:gd name="connsiteY14" fmla="*/ 0 h 5890437"/>
              <a:gd name="connsiteX0" fmla="*/ 3030726 w 5381793"/>
              <a:gd name="connsiteY0" fmla="*/ 0 h 5890437"/>
              <a:gd name="connsiteX1" fmla="*/ 872315 w 5381793"/>
              <a:gd name="connsiteY1" fmla="*/ 1063257 h 5890437"/>
              <a:gd name="connsiteX2" fmla="*/ 649032 w 5381793"/>
              <a:gd name="connsiteY2" fmla="*/ 2137144 h 5890437"/>
              <a:gd name="connsiteX3" fmla="*/ 447 w 5381793"/>
              <a:gd name="connsiteY3" fmla="*/ 3051544 h 5890437"/>
              <a:gd name="connsiteX4" fmla="*/ 510810 w 5381793"/>
              <a:gd name="connsiteY4" fmla="*/ 3327991 h 5890437"/>
              <a:gd name="connsiteX5" fmla="*/ 298158 w 5381793"/>
              <a:gd name="connsiteY5" fmla="*/ 3657600 h 5890437"/>
              <a:gd name="connsiteX6" fmla="*/ 489544 w 5381793"/>
              <a:gd name="connsiteY6" fmla="*/ 3870251 h 5890437"/>
              <a:gd name="connsiteX7" fmla="*/ 372586 w 5381793"/>
              <a:gd name="connsiteY7" fmla="*/ 4061637 h 5890437"/>
              <a:gd name="connsiteX8" fmla="*/ 563972 w 5381793"/>
              <a:gd name="connsiteY8" fmla="*/ 4316819 h 5890437"/>
              <a:gd name="connsiteX9" fmla="*/ 500177 w 5381793"/>
              <a:gd name="connsiteY9" fmla="*/ 4976037 h 5890437"/>
              <a:gd name="connsiteX10" fmla="*/ 1754819 w 5381793"/>
              <a:gd name="connsiteY10" fmla="*/ 5199321 h 5890437"/>
              <a:gd name="connsiteX11" fmla="*/ 1946205 w 5381793"/>
              <a:gd name="connsiteY11" fmla="*/ 5890437 h 5890437"/>
              <a:gd name="connsiteX12" fmla="*/ 4785098 w 5381793"/>
              <a:gd name="connsiteY12" fmla="*/ 5858540 h 5890437"/>
              <a:gd name="connsiteX13" fmla="*/ 4891424 w 5381793"/>
              <a:gd name="connsiteY13" fmla="*/ 3519377 h 5890437"/>
              <a:gd name="connsiteX14" fmla="*/ 3030726 w 5381793"/>
              <a:gd name="connsiteY14" fmla="*/ 0 h 5890437"/>
              <a:gd name="connsiteX0" fmla="*/ 3030726 w 5381793"/>
              <a:gd name="connsiteY0" fmla="*/ 0 h 5890437"/>
              <a:gd name="connsiteX1" fmla="*/ 872315 w 5381793"/>
              <a:gd name="connsiteY1" fmla="*/ 1063257 h 5890437"/>
              <a:gd name="connsiteX2" fmla="*/ 649032 w 5381793"/>
              <a:gd name="connsiteY2" fmla="*/ 2137144 h 5890437"/>
              <a:gd name="connsiteX3" fmla="*/ 447 w 5381793"/>
              <a:gd name="connsiteY3" fmla="*/ 3051544 h 5890437"/>
              <a:gd name="connsiteX4" fmla="*/ 510810 w 5381793"/>
              <a:gd name="connsiteY4" fmla="*/ 3327991 h 5890437"/>
              <a:gd name="connsiteX5" fmla="*/ 298158 w 5381793"/>
              <a:gd name="connsiteY5" fmla="*/ 3657600 h 5890437"/>
              <a:gd name="connsiteX6" fmla="*/ 489544 w 5381793"/>
              <a:gd name="connsiteY6" fmla="*/ 3870251 h 5890437"/>
              <a:gd name="connsiteX7" fmla="*/ 372586 w 5381793"/>
              <a:gd name="connsiteY7" fmla="*/ 4061637 h 5890437"/>
              <a:gd name="connsiteX8" fmla="*/ 563972 w 5381793"/>
              <a:gd name="connsiteY8" fmla="*/ 4316819 h 5890437"/>
              <a:gd name="connsiteX9" fmla="*/ 500177 w 5381793"/>
              <a:gd name="connsiteY9" fmla="*/ 4976037 h 5890437"/>
              <a:gd name="connsiteX10" fmla="*/ 1754819 w 5381793"/>
              <a:gd name="connsiteY10" fmla="*/ 5199321 h 5890437"/>
              <a:gd name="connsiteX11" fmla="*/ 1946205 w 5381793"/>
              <a:gd name="connsiteY11" fmla="*/ 5890437 h 5890437"/>
              <a:gd name="connsiteX12" fmla="*/ 4785098 w 5381793"/>
              <a:gd name="connsiteY12" fmla="*/ 5858540 h 5890437"/>
              <a:gd name="connsiteX13" fmla="*/ 4891424 w 5381793"/>
              <a:gd name="connsiteY13" fmla="*/ 3519377 h 5890437"/>
              <a:gd name="connsiteX14" fmla="*/ 3030726 w 5381793"/>
              <a:gd name="connsiteY14" fmla="*/ 0 h 5890437"/>
              <a:gd name="connsiteX0" fmla="*/ 3030726 w 5381793"/>
              <a:gd name="connsiteY0" fmla="*/ 0 h 5890437"/>
              <a:gd name="connsiteX1" fmla="*/ 872315 w 5381793"/>
              <a:gd name="connsiteY1" fmla="*/ 1063257 h 5890437"/>
              <a:gd name="connsiteX2" fmla="*/ 649032 w 5381793"/>
              <a:gd name="connsiteY2" fmla="*/ 2137144 h 5890437"/>
              <a:gd name="connsiteX3" fmla="*/ 447 w 5381793"/>
              <a:gd name="connsiteY3" fmla="*/ 3051544 h 5890437"/>
              <a:gd name="connsiteX4" fmla="*/ 510810 w 5381793"/>
              <a:gd name="connsiteY4" fmla="*/ 3327991 h 5890437"/>
              <a:gd name="connsiteX5" fmla="*/ 298158 w 5381793"/>
              <a:gd name="connsiteY5" fmla="*/ 3657600 h 5890437"/>
              <a:gd name="connsiteX6" fmla="*/ 489544 w 5381793"/>
              <a:gd name="connsiteY6" fmla="*/ 3870251 h 5890437"/>
              <a:gd name="connsiteX7" fmla="*/ 372586 w 5381793"/>
              <a:gd name="connsiteY7" fmla="*/ 4061637 h 5890437"/>
              <a:gd name="connsiteX8" fmla="*/ 563972 w 5381793"/>
              <a:gd name="connsiteY8" fmla="*/ 4316819 h 5890437"/>
              <a:gd name="connsiteX9" fmla="*/ 500177 w 5381793"/>
              <a:gd name="connsiteY9" fmla="*/ 4976037 h 5890437"/>
              <a:gd name="connsiteX10" fmla="*/ 1754819 w 5381793"/>
              <a:gd name="connsiteY10" fmla="*/ 5199321 h 5890437"/>
              <a:gd name="connsiteX11" fmla="*/ 1946205 w 5381793"/>
              <a:gd name="connsiteY11" fmla="*/ 5890437 h 5890437"/>
              <a:gd name="connsiteX12" fmla="*/ 4785098 w 5381793"/>
              <a:gd name="connsiteY12" fmla="*/ 5858540 h 5890437"/>
              <a:gd name="connsiteX13" fmla="*/ 4891424 w 5381793"/>
              <a:gd name="connsiteY13" fmla="*/ 3519377 h 5890437"/>
              <a:gd name="connsiteX14" fmla="*/ 3030726 w 5381793"/>
              <a:gd name="connsiteY14" fmla="*/ 0 h 5890437"/>
              <a:gd name="connsiteX0" fmla="*/ 3030726 w 5381793"/>
              <a:gd name="connsiteY0" fmla="*/ 0 h 5890437"/>
              <a:gd name="connsiteX1" fmla="*/ 890128 w 5381793"/>
              <a:gd name="connsiteY1" fmla="*/ 1098883 h 5890437"/>
              <a:gd name="connsiteX2" fmla="*/ 649032 w 5381793"/>
              <a:gd name="connsiteY2" fmla="*/ 2137144 h 5890437"/>
              <a:gd name="connsiteX3" fmla="*/ 447 w 5381793"/>
              <a:gd name="connsiteY3" fmla="*/ 3051544 h 5890437"/>
              <a:gd name="connsiteX4" fmla="*/ 510810 w 5381793"/>
              <a:gd name="connsiteY4" fmla="*/ 3327991 h 5890437"/>
              <a:gd name="connsiteX5" fmla="*/ 298158 w 5381793"/>
              <a:gd name="connsiteY5" fmla="*/ 3657600 h 5890437"/>
              <a:gd name="connsiteX6" fmla="*/ 489544 w 5381793"/>
              <a:gd name="connsiteY6" fmla="*/ 3870251 h 5890437"/>
              <a:gd name="connsiteX7" fmla="*/ 372586 w 5381793"/>
              <a:gd name="connsiteY7" fmla="*/ 4061637 h 5890437"/>
              <a:gd name="connsiteX8" fmla="*/ 563972 w 5381793"/>
              <a:gd name="connsiteY8" fmla="*/ 4316819 h 5890437"/>
              <a:gd name="connsiteX9" fmla="*/ 500177 w 5381793"/>
              <a:gd name="connsiteY9" fmla="*/ 4976037 h 5890437"/>
              <a:gd name="connsiteX10" fmla="*/ 1754819 w 5381793"/>
              <a:gd name="connsiteY10" fmla="*/ 5199321 h 5890437"/>
              <a:gd name="connsiteX11" fmla="*/ 1946205 w 5381793"/>
              <a:gd name="connsiteY11" fmla="*/ 5890437 h 5890437"/>
              <a:gd name="connsiteX12" fmla="*/ 4785098 w 5381793"/>
              <a:gd name="connsiteY12" fmla="*/ 5858540 h 5890437"/>
              <a:gd name="connsiteX13" fmla="*/ 4891424 w 5381793"/>
              <a:gd name="connsiteY13" fmla="*/ 3519377 h 5890437"/>
              <a:gd name="connsiteX14" fmla="*/ 3030726 w 5381793"/>
              <a:gd name="connsiteY14" fmla="*/ 0 h 5890437"/>
              <a:gd name="connsiteX0" fmla="*/ 3030726 w 5381793"/>
              <a:gd name="connsiteY0" fmla="*/ 0 h 5890437"/>
              <a:gd name="connsiteX1" fmla="*/ 890128 w 5381793"/>
              <a:gd name="connsiteY1" fmla="*/ 1098883 h 5890437"/>
              <a:gd name="connsiteX2" fmla="*/ 649032 w 5381793"/>
              <a:gd name="connsiteY2" fmla="*/ 2137144 h 5890437"/>
              <a:gd name="connsiteX3" fmla="*/ 447 w 5381793"/>
              <a:gd name="connsiteY3" fmla="*/ 3051544 h 5890437"/>
              <a:gd name="connsiteX4" fmla="*/ 510810 w 5381793"/>
              <a:gd name="connsiteY4" fmla="*/ 3327991 h 5890437"/>
              <a:gd name="connsiteX5" fmla="*/ 298158 w 5381793"/>
              <a:gd name="connsiteY5" fmla="*/ 3657600 h 5890437"/>
              <a:gd name="connsiteX6" fmla="*/ 489544 w 5381793"/>
              <a:gd name="connsiteY6" fmla="*/ 3870251 h 5890437"/>
              <a:gd name="connsiteX7" fmla="*/ 372586 w 5381793"/>
              <a:gd name="connsiteY7" fmla="*/ 4061637 h 5890437"/>
              <a:gd name="connsiteX8" fmla="*/ 563972 w 5381793"/>
              <a:gd name="connsiteY8" fmla="*/ 4316819 h 5890437"/>
              <a:gd name="connsiteX9" fmla="*/ 500177 w 5381793"/>
              <a:gd name="connsiteY9" fmla="*/ 4976037 h 5890437"/>
              <a:gd name="connsiteX10" fmla="*/ 1754819 w 5381793"/>
              <a:gd name="connsiteY10" fmla="*/ 5199321 h 5890437"/>
              <a:gd name="connsiteX11" fmla="*/ 1946205 w 5381793"/>
              <a:gd name="connsiteY11" fmla="*/ 5890437 h 5890437"/>
              <a:gd name="connsiteX12" fmla="*/ 4785098 w 5381793"/>
              <a:gd name="connsiteY12" fmla="*/ 5858540 h 5890437"/>
              <a:gd name="connsiteX13" fmla="*/ 4891424 w 5381793"/>
              <a:gd name="connsiteY13" fmla="*/ 3519377 h 5890437"/>
              <a:gd name="connsiteX14" fmla="*/ 3030726 w 5381793"/>
              <a:gd name="connsiteY14" fmla="*/ 0 h 5890437"/>
              <a:gd name="connsiteX0" fmla="*/ 3030764 w 5381831"/>
              <a:gd name="connsiteY0" fmla="*/ 0 h 5890437"/>
              <a:gd name="connsiteX1" fmla="*/ 890166 w 5381831"/>
              <a:gd name="connsiteY1" fmla="*/ 1098883 h 5890437"/>
              <a:gd name="connsiteX2" fmla="*/ 607506 w 5381831"/>
              <a:gd name="connsiteY2" fmla="*/ 2172770 h 5890437"/>
              <a:gd name="connsiteX3" fmla="*/ 485 w 5381831"/>
              <a:gd name="connsiteY3" fmla="*/ 3051544 h 5890437"/>
              <a:gd name="connsiteX4" fmla="*/ 510848 w 5381831"/>
              <a:gd name="connsiteY4" fmla="*/ 3327991 h 5890437"/>
              <a:gd name="connsiteX5" fmla="*/ 298196 w 5381831"/>
              <a:gd name="connsiteY5" fmla="*/ 3657600 h 5890437"/>
              <a:gd name="connsiteX6" fmla="*/ 489582 w 5381831"/>
              <a:gd name="connsiteY6" fmla="*/ 3870251 h 5890437"/>
              <a:gd name="connsiteX7" fmla="*/ 372624 w 5381831"/>
              <a:gd name="connsiteY7" fmla="*/ 4061637 h 5890437"/>
              <a:gd name="connsiteX8" fmla="*/ 564010 w 5381831"/>
              <a:gd name="connsiteY8" fmla="*/ 4316819 h 5890437"/>
              <a:gd name="connsiteX9" fmla="*/ 500215 w 5381831"/>
              <a:gd name="connsiteY9" fmla="*/ 4976037 h 5890437"/>
              <a:gd name="connsiteX10" fmla="*/ 1754857 w 5381831"/>
              <a:gd name="connsiteY10" fmla="*/ 5199321 h 5890437"/>
              <a:gd name="connsiteX11" fmla="*/ 1946243 w 5381831"/>
              <a:gd name="connsiteY11" fmla="*/ 5890437 h 5890437"/>
              <a:gd name="connsiteX12" fmla="*/ 4785136 w 5381831"/>
              <a:gd name="connsiteY12" fmla="*/ 5858540 h 5890437"/>
              <a:gd name="connsiteX13" fmla="*/ 4891462 w 5381831"/>
              <a:gd name="connsiteY13" fmla="*/ 3519377 h 5890437"/>
              <a:gd name="connsiteX14" fmla="*/ 3030764 w 5381831"/>
              <a:gd name="connsiteY14" fmla="*/ 0 h 5890437"/>
              <a:gd name="connsiteX0" fmla="*/ 3030764 w 5381831"/>
              <a:gd name="connsiteY0" fmla="*/ 0 h 5890437"/>
              <a:gd name="connsiteX1" fmla="*/ 890166 w 5381831"/>
              <a:gd name="connsiteY1" fmla="*/ 1098883 h 5890437"/>
              <a:gd name="connsiteX2" fmla="*/ 607506 w 5381831"/>
              <a:gd name="connsiteY2" fmla="*/ 2172770 h 5890437"/>
              <a:gd name="connsiteX3" fmla="*/ 485 w 5381831"/>
              <a:gd name="connsiteY3" fmla="*/ 3051544 h 5890437"/>
              <a:gd name="connsiteX4" fmla="*/ 510848 w 5381831"/>
              <a:gd name="connsiteY4" fmla="*/ 3327991 h 5890437"/>
              <a:gd name="connsiteX5" fmla="*/ 298196 w 5381831"/>
              <a:gd name="connsiteY5" fmla="*/ 3657600 h 5890437"/>
              <a:gd name="connsiteX6" fmla="*/ 489582 w 5381831"/>
              <a:gd name="connsiteY6" fmla="*/ 3870251 h 5890437"/>
              <a:gd name="connsiteX7" fmla="*/ 372624 w 5381831"/>
              <a:gd name="connsiteY7" fmla="*/ 4061637 h 5890437"/>
              <a:gd name="connsiteX8" fmla="*/ 564010 w 5381831"/>
              <a:gd name="connsiteY8" fmla="*/ 4316819 h 5890437"/>
              <a:gd name="connsiteX9" fmla="*/ 500215 w 5381831"/>
              <a:gd name="connsiteY9" fmla="*/ 4976037 h 5890437"/>
              <a:gd name="connsiteX10" fmla="*/ 1754857 w 5381831"/>
              <a:gd name="connsiteY10" fmla="*/ 5199321 h 5890437"/>
              <a:gd name="connsiteX11" fmla="*/ 1946243 w 5381831"/>
              <a:gd name="connsiteY11" fmla="*/ 5890437 h 5890437"/>
              <a:gd name="connsiteX12" fmla="*/ 4785136 w 5381831"/>
              <a:gd name="connsiteY12" fmla="*/ 5858540 h 5890437"/>
              <a:gd name="connsiteX13" fmla="*/ 4891462 w 5381831"/>
              <a:gd name="connsiteY13" fmla="*/ 3519377 h 5890437"/>
              <a:gd name="connsiteX14" fmla="*/ 3030764 w 5381831"/>
              <a:gd name="connsiteY14" fmla="*/ 0 h 5890437"/>
              <a:gd name="connsiteX0" fmla="*/ 3030839 w 5381906"/>
              <a:gd name="connsiteY0" fmla="*/ 0 h 5890437"/>
              <a:gd name="connsiteX1" fmla="*/ 890241 w 5381906"/>
              <a:gd name="connsiteY1" fmla="*/ 1098883 h 5890437"/>
              <a:gd name="connsiteX2" fmla="*/ 607581 w 5381906"/>
              <a:gd name="connsiteY2" fmla="*/ 2172770 h 5890437"/>
              <a:gd name="connsiteX3" fmla="*/ 560 w 5381906"/>
              <a:gd name="connsiteY3" fmla="*/ 3051544 h 5890437"/>
              <a:gd name="connsiteX4" fmla="*/ 510923 w 5381906"/>
              <a:gd name="connsiteY4" fmla="*/ 3327991 h 5890437"/>
              <a:gd name="connsiteX5" fmla="*/ 298271 w 5381906"/>
              <a:gd name="connsiteY5" fmla="*/ 3657600 h 5890437"/>
              <a:gd name="connsiteX6" fmla="*/ 489657 w 5381906"/>
              <a:gd name="connsiteY6" fmla="*/ 3870251 h 5890437"/>
              <a:gd name="connsiteX7" fmla="*/ 372699 w 5381906"/>
              <a:gd name="connsiteY7" fmla="*/ 4061637 h 5890437"/>
              <a:gd name="connsiteX8" fmla="*/ 564085 w 5381906"/>
              <a:gd name="connsiteY8" fmla="*/ 4316819 h 5890437"/>
              <a:gd name="connsiteX9" fmla="*/ 500290 w 5381906"/>
              <a:gd name="connsiteY9" fmla="*/ 4976037 h 5890437"/>
              <a:gd name="connsiteX10" fmla="*/ 1754932 w 5381906"/>
              <a:gd name="connsiteY10" fmla="*/ 5199321 h 5890437"/>
              <a:gd name="connsiteX11" fmla="*/ 1946318 w 5381906"/>
              <a:gd name="connsiteY11" fmla="*/ 5890437 h 5890437"/>
              <a:gd name="connsiteX12" fmla="*/ 4785211 w 5381906"/>
              <a:gd name="connsiteY12" fmla="*/ 5858540 h 5890437"/>
              <a:gd name="connsiteX13" fmla="*/ 4891537 w 5381906"/>
              <a:gd name="connsiteY13" fmla="*/ 3519377 h 5890437"/>
              <a:gd name="connsiteX14" fmla="*/ 3030839 w 5381906"/>
              <a:gd name="connsiteY14" fmla="*/ 0 h 5890437"/>
              <a:gd name="connsiteX0" fmla="*/ 3030839 w 5381906"/>
              <a:gd name="connsiteY0" fmla="*/ 0 h 5890437"/>
              <a:gd name="connsiteX1" fmla="*/ 890241 w 5381906"/>
              <a:gd name="connsiteY1" fmla="*/ 1098883 h 5890437"/>
              <a:gd name="connsiteX2" fmla="*/ 607581 w 5381906"/>
              <a:gd name="connsiteY2" fmla="*/ 2172770 h 5890437"/>
              <a:gd name="connsiteX3" fmla="*/ 560 w 5381906"/>
              <a:gd name="connsiteY3" fmla="*/ 3051544 h 5890437"/>
              <a:gd name="connsiteX4" fmla="*/ 510923 w 5381906"/>
              <a:gd name="connsiteY4" fmla="*/ 3327991 h 5890437"/>
              <a:gd name="connsiteX5" fmla="*/ 298271 w 5381906"/>
              <a:gd name="connsiteY5" fmla="*/ 3657600 h 5890437"/>
              <a:gd name="connsiteX6" fmla="*/ 489657 w 5381906"/>
              <a:gd name="connsiteY6" fmla="*/ 3870251 h 5890437"/>
              <a:gd name="connsiteX7" fmla="*/ 372699 w 5381906"/>
              <a:gd name="connsiteY7" fmla="*/ 4061637 h 5890437"/>
              <a:gd name="connsiteX8" fmla="*/ 564085 w 5381906"/>
              <a:gd name="connsiteY8" fmla="*/ 4316819 h 5890437"/>
              <a:gd name="connsiteX9" fmla="*/ 500290 w 5381906"/>
              <a:gd name="connsiteY9" fmla="*/ 4976037 h 5890437"/>
              <a:gd name="connsiteX10" fmla="*/ 1754932 w 5381906"/>
              <a:gd name="connsiteY10" fmla="*/ 5199321 h 5890437"/>
              <a:gd name="connsiteX11" fmla="*/ 1946318 w 5381906"/>
              <a:gd name="connsiteY11" fmla="*/ 5890437 h 5890437"/>
              <a:gd name="connsiteX12" fmla="*/ 4785211 w 5381906"/>
              <a:gd name="connsiteY12" fmla="*/ 5858540 h 5890437"/>
              <a:gd name="connsiteX13" fmla="*/ 4891537 w 5381906"/>
              <a:gd name="connsiteY13" fmla="*/ 3519377 h 5890437"/>
              <a:gd name="connsiteX14" fmla="*/ 3030839 w 5381906"/>
              <a:gd name="connsiteY14" fmla="*/ 0 h 5890437"/>
              <a:gd name="connsiteX0" fmla="*/ 3030839 w 5381906"/>
              <a:gd name="connsiteY0" fmla="*/ 0 h 5890437"/>
              <a:gd name="connsiteX1" fmla="*/ 890241 w 5381906"/>
              <a:gd name="connsiteY1" fmla="*/ 1098883 h 5890437"/>
              <a:gd name="connsiteX2" fmla="*/ 607581 w 5381906"/>
              <a:gd name="connsiteY2" fmla="*/ 2172770 h 5890437"/>
              <a:gd name="connsiteX3" fmla="*/ 560 w 5381906"/>
              <a:gd name="connsiteY3" fmla="*/ 3051544 h 5890437"/>
              <a:gd name="connsiteX4" fmla="*/ 510923 w 5381906"/>
              <a:gd name="connsiteY4" fmla="*/ 3327991 h 5890437"/>
              <a:gd name="connsiteX5" fmla="*/ 298271 w 5381906"/>
              <a:gd name="connsiteY5" fmla="*/ 3657600 h 5890437"/>
              <a:gd name="connsiteX6" fmla="*/ 489657 w 5381906"/>
              <a:gd name="connsiteY6" fmla="*/ 3870251 h 5890437"/>
              <a:gd name="connsiteX7" fmla="*/ 372699 w 5381906"/>
              <a:gd name="connsiteY7" fmla="*/ 4061637 h 5890437"/>
              <a:gd name="connsiteX8" fmla="*/ 564085 w 5381906"/>
              <a:gd name="connsiteY8" fmla="*/ 4316819 h 5890437"/>
              <a:gd name="connsiteX9" fmla="*/ 500290 w 5381906"/>
              <a:gd name="connsiteY9" fmla="*/ 4976037 h 5890437"/>
              <a:gd name="connsiteX10" fmla="*/ 1754932 w 5381906"/>
              <a:gd name="connsiteY10" fmla="*/ 5199321 h 5890437"/>
              <a:gd name="connsiteX11" fmla="*/ 1946318 w 5381906"/>
              <a:gd name="connsiteY11" fmla="*/ 5890437 h 5890437"/>
              <a:gd name="connsiteX12" fmla="*/ 4785211 w 5381906"/>
              <a:gd name="connsiteY12" fmla="*/ 5858540 h 5890437"/>
              <a:gd name="connsiteX13" fmla="*/ 4891537 w 5381906"/>
              <a:gd name="connsiteY13" fmla="*/ 3519377 h 5890437"/>
              <a:gd name="connsiteX14" fmla="*/ 3030839 w 5381906"/>
              <a:gd name="connsiteY14" fmla="*/ 0 h 5890437"/>
              <a:gd name="connsiteX0" fmla="*/ 3030839 w 5381906"/>
              <a:gd name="connsiteY0" fmla="*/ 0 h 5890437"/>
              <a:gd name="connsiteX1" fmla="*/ 890241 w 5381906"/>
              <a:gd name="connsiteY1" fmla="*/ 1098883 h 5890437"/>
              <a:gd name="connsiteX2" fmla="*/ 607581 w 5381906"/>
              <a:gd name="connsiteY2" fmla="*/ 2172770 h 5890437"/>
              <a:gd name="connsiteX3" fmla="*/ 560 w 5381906"/>
              <a:gd name="connsiteY3" fmla="*/ 3051544 h 5890437"/>
              <a:gd name="connsiteX4" fmla="*/ 510923 w 5381906"/>
              <a:gd name="connsiteY4" fmla="*/ 3327991 h 5890437"/>
              <a:gd name="connsiteX5" fmla="*/ 339835 w 5381906"/>
              <a:gd name="connsiteY5" fmla="*/ 3734790 h 5890437"/>
              <a:gd name="connsiteX6" fmla="*/ 489657 w 5381906"/>
              <a:gd name="connsiteY6" fmla="*/ 3870251 h 5890437"/>
              <a:gd name="connsiteX7" fmla="*/ 372699 w 5381906"/>
              <a:gd name="connsiteY7" fmla="*/ 4061637 h 5890437"/>
              <a:gd name="connsiteX8" fmla="*/ 564085 w 5381906"/>
              <a:gd name="connsiteY8" fmla="*/ 4316819 h 5890437"/>
              <a:gd name="connsiteX9" fmla="*/ 500290 w 5381906"/>
              <a:gd name="connsiteY9" fmla="*/ 4976037 h 5890437"/>
              <a:gd name="connsiteX10" fmla="*/ 1754932 w 5381906"/>
              <a:gd name="connsiteY10" fmla="*/ 5199321 h 5890437"/>
              <a:gd name="connsiteX11" fmla="*/ 1946318 w 5381906"/>
              <a:gd name="connsiteY11" fmla="*/ 5890437 h 5890437"/>
              <a:gd name="connsiteX12" fmla="*/ 4785211 w 5381906"/>
              <a:gd name="connsiteY12" fmla="*/ 5858540 h 5890437"/>
              <a:gd name="connsiteX13" fmla="*/ 4891537 w 5381906"/>
              <a:gd name="connsiteY13" fmla="*/ 3519377 h 5890437"/>
              <a:gd name="connsiteX14" fmla="*/ 3030839 w 5381906"/>
              <a:gd name="connsiteY14" fmla="*/ 0 h 5890437"/>
              <a:gd name="connsiteX0" fmla="*/ 3030839 w 5381906"/>
              <a:gd name="connsiteY0" fmla="*/ 0 h 5890437"/>
              <a:gd name="connsiteX1" fmla="*/ 890241 w 5381906"/>
              <a:gd name="connsiteY1" fmla="*/ 1098883 h 5890437"/>
              <a:gd name="connsiteX2" fmla="*/ 607581 w 5381906"/>
              <a:gd name="connsiteY2" fmla="*/ 2172770 h 5890437"/>
              <a:gd name="connsiteX3" fmla="*/ 560 w 5381906"/>
              <a:gd name="connsiteY3" fmla="*/ 3051544 h 5890437"/>
              <a:gd name="connsiteX4" fmla="*/ 510923 w 5381906"/>
              <a:gd name="connsiteY4" fmla="*/ 3327991 h 5890437"/>
              <a:gd name="connsiteX5" fmla="*/ 339835 w 5381906"/>
              <a:gd name="connsiteY5" fmla="*/ 3734790 h 5890437"/>
              <a:gd name="connsiteX6" fmla="*/ 489657 w 5381906"/>
              <a:gd name="connsiteY6" fmla="*/ 3870251 h 5890437"/>
              <a:gd name="connsiteX7" fmla="*/ 372699 w 5381906"/>
              <a:gd name="connsiteY7" fmla="*/ 4061637 h 5890437"/>
              <a:gd name="connsiteX8" fmla="*/ 564085 w 5381906"/>
              <a:gd name="connsiteY8" fmla="*/ 4316819 h 5890437"/>
              <a:gd name="connsiteX9" fmla="*/ 500290 w 5381906"/>
              <a:gd name="connsiteY9" fmla="*/ 4976037 h 5890437"/>
              <a:gd name="connsiteX10" fmla="*/ 1754932 w 5381906"/>
              <a:gd name="connsiteY10" fmla="*/ 5199321 h 5890437"/>
              <a:gd name="connsiteX11" fmla="*/ 1946318 w 5381906"/>
              <a:gd name="connsiteY11" fmla="*/ 5890437 h 5890437"/>
              <a:gd name="connsiteX12" fmla="*/ 4785211 w 5381906"/>
              <a:gd name="connsiteY12" fmla="*/ 5858540 h 5890437"/>
              <a:gd name="connsiteX13" fmla="*/ 4891537 w 5381906"/>
              <a:gd name="connsiteY13" fmla="*/ 3519377 h 5890437"/>
              <a:gd name="connsiteX14" fmla="*/ 3030839 w 5381906"/>
              <a:gd name="connsiteY14" fmla="*/ 0 h 5890437"/>
              <a:gd name="connsiteX0" fmla="*/ 3030839 w 5381906"/>
              <a:gd name="connsiteY0" fmla="*/ 0 h 5890437"/>
              <a:gd name="connsiteX1" fmla="*/ 890241 w 5381906"/>
              <a:gd name="connsiteY1" fmla="*/ 1098883 h 5890437"/>
              <a:gd name="connsiteX2" fmla="*/ 607581 w 5381906"/>
              <a:gd name="connsiteY2" fmla="*/ 2172770 h 5890437"/>
              <a:gd name="connsiteX3" fmla="*/ 560 w 5381906"/>
              <a:gd name="connsiteY3" fmla="*/ 3051544 h 5890437"/>
              <a:gd name="connsiteX4" fmla="*/ 510923 w 5381906"/>
              <a:gd name="connsiteY4" fmla="*/ 3327991 h 5890437"/>
              <a:gd name="connsiteX5" fmla="*/ 339835 w 5381906"/>
              <a:gd name="connsiteY5" fmla="*/ 3734790 h 5890437"/>
              <a:gd name="connsiteX6" fmla="*/ 531221 w 5381906"/>
              <a:gd name="connsiteY6" fmla="*/ 3870251 h 5890437"/>
              <a:gd name="connsiteX7" fmla="*/ 372699 w 5381906"/>
              <a:gd name="connsiteY7" fmla="*/ 4061637 h 5890437"/>
              <a:gd name="connsiteX8" fmla="*/ 564085 w 5381906"/>
              <a:gd name="connsiteY8" fmla="*/ 4316819 h 5890437"/>
              <a:gd name="connsiteX9" fmla="*/ 500290 w 5381906"/>
              <a:gd name="connsiteY9" fmla="*/ 4976037 h 5890437"/>
              <a:gd name="connsiteX10" fmla="*/ 1754932 w 5381906"/>
              <a:gd name="connsiteY10" fmla="*/ 5199321 h 5890437"/>
              <a:gd name="connsiteX11" fmla="*/ 1946318 w 5381906"/>
              <a:gd name="connsiteY11" fmla="*/ 5890437 h 5890437"/>
              <a:gd name="connsiteX12" fmla="*/ 4785211 w 5381906"/>
              <a:gd name="connsiteY12" fmla="*/ 5858540 h 5890437"/>
              <a:gd name="connsiteX13" fmla="*/ 4891537 w 5381906"/>
              <a:gd name="connsiteY13" fmla="*/ 3519377 h 5890437"/>
              <a:gd name="connsiteX14" fmla="*/ 3030839 w 5381906"/>
              <a:gd name="connsiteY14" fmla="*/ 0 h 5890437"/>
              <a:gd name="connsiteX0" fmla="*/ 3030839 w 5381906"/>
              <a:gd name="connsiteY0" fmla="*/ 0 h 5890437"/>
              <a:gd name="connsiteX1" fmla="*/ 890241 w 5381906"/>
              <a:gd name="connsiteY1" fmla="*/ 1098883 h 5890437"/>
              <a:gd name="connsiteX2" fmla="*/ 607581 w 5381906"/>
              <a:gd name="connsiteY2" fmla="*/ 2172770 h 5890437"/>
              <a:gd name="connsiteX3" fmla="*/ 560 w 5381906"/>
              <a:gd name="connsiteY3" fmla="*/ 3051544 h 5890437"/>
              <a:gd name="connsiteX4" fmla="*/ 510923 w 5381906"/>
              <a:gd name="connsiteY4" fmla="*/ 3327991 h 5890437"/>
              <a:gd name="connsiteX5" fmla="*/ 339835 w 5381906"/>
              <a:gd name="connsiteY5" fmla="*/ 3734790 h 5890437"/>
              <a:gd name="connsiteX6" fmla="*/ 531221 w 5381906"/>
              <a:gd name="connsiteY6" fmla="*/ 3870251 h 5890437"/>
              <a:gd name="connsiteX7" fmla="*/ 372699 w 5381906"/>
              <a:gd name="connsiteY7" fmla="*/ 4061637 h 5890437"/>
              <a:gd name="connsiteX8" fmla="*/ 564085 w 5381906"/>
              <a:gd name="connsiteY8" fmla="*/ 4316819 h 5890437"/>
              <a:gd name="connsiteX9" fmla="*/ 500290 w 5381906"/>
              <a:gd name="connsiteY9" fmla="*/ 4976037 h 5890437"/>
              <a:gd name="connsiteX10" fmla="*/ 1754932 w 5381906"/>
              <a:gd name="connsiteY10" fmla="*/ 5199321 h 5890437"/>
              <a:gd name="connsiteX11" fmla="*/ 1946318 w 5381906"/>
              <a:gd name="connsiteY11" fmla="*/ 5890437 h 5890437"/>
              <a:gd name="connsiteX12" fmla="*/ 4785211 w 5381906"/>
              <a:gd name="connsiteY12" fmla="*/ 5858540 h 5890437"/>
              <a:gd name="connsiteX13" fmla="*/ 4891537 w 5381906"/>
              <a:gd name="connsiteY13" fmla="*/ 3519377 h 5890437"/>
              <a:gd name="connsiteX14" fmla="*/ 3030839 w 5381906"/>
              <a:gd name="connsiteY14" fmla="*/ 0 h 5890437"/>
              <a:gd name="connsiteX0" fmla="*/ 3030839 w 5381906"/>
              <a:gd name="connsiteY0" fmla="*/ 0 h 5890437"/>
              <a:gd name="connsiteX1" fmla="*/ 890241 w 5381906"/>
              <a:gd name="connsiteY1" fmla="*/ 1098883 h 5890437"/>
              <a:gd name="connsiteX2" fmla="*/ 607581 w 5381906"/>
              <a:gd name="connsiteY2" fmla="*/ 2172770 h 5890437"/>
              <a:gd name="connsiteX3" fmla="*/ 560 w 5381906"/>
              <a:gd name="connsiteY3" fmla="*/ 3051544 h 5890437"/>
              <a:gd name="connsiteX4" fmla="*/ 510923 w 5381906"/>
              <a:gd name="connsiteY4" fmla="*/ 3327991 h 5890437"/>
              <a:gd name="connsiteX5" fmla="*/ 339835 w 5381906"/>
              <a:gd name="connsiteY5" fmla="*/ 3734790 h 5890437"/>
              <a:gd name="connsiteX6" fmla="*/ 531221 w 5381906"/>
              <a:gd name="connsiteY6" fmla="*/ 3870251 h 5890437"/>
              <a:gd name="connsiteX7" fmla="*/ 372699 w 5381906"/>
              <a:gd name="connsiteY7" fmla="*/ 4061637 h 5890437"/>
              <a:gd name="connsiteX8" fmla="*/ 564085 w 5381906"/>
              <a:gd name="connsiteY8" fmla="*/ 4316819 h 5890437"/>
              <a:gd name="connsiteX9" fmla="*/ 500290 w 5381906"/>
              <a:gd name="connsiteY9" fmla="*/ 4976037 h 5890437"/>
              <a:gd name="connsiteX10" fmla="*/ 1754932 w 5381906"/>
              <a:gd name="connsiteY10" fmla="*/ 5199321 h 5890437"/>
              <a:gd name="connsiteX11" fmla="*/ 1946318 w 5381906"/>
              <a:gd name="connsiteY11" fmla="*/ 5890437 h 5890437"/>
              <a:gd name="connsiteX12" fmla="*/ 4785211 w 5381906"/>
              <a:gd name="connsiteY12" fmla="*/ 5858540 h 5890437"/>
              <a:gd name="connsiteX13" fmla="*/ 4891537 w 5381906"/>
              <a:gd name="connsiteY13" fmla="*/ 3519377 h 5890437"/>
              <a:gd name="connsiteX14" fmla="*/ 3030839 w 5381906"/>
              <a:gd name="connsiteY14" fmla="*/ 0 h 5890437"/>
              <a:gd name="connsiteX0" fmla="*/ 3030839 w 5381906"/>
              <a:gd name="connsiteY0" fmla="*/ 0 h 5890437"/>
              <a:gd name="connsiteX1" fmla="*/ 890241 w 5381906"/>
              <a:gd name="connsiteY1" fmla="*/ 1098883 h 5890437"/>
              <a:gd name="connsiteX2" fmla="*/ 607581 w 5381906"/>
              <a:gd name="connsiteY2" fmla="*/ 2172770 h 5890437"/>
              <a:gd name="connsiteX3" fmla="*/ 560 w 5381906"/>
              <a:gd name="connsiteY3" fmla="*/ 3051544 h 5890437"/>
              <a:gd name="connsiteX4" fmla="*/ 510923 w 5381906"/>
              <a:gd name="connsiteY4" fmla="*/ 3327991 h 5890437"/>
              <a:gd name="connsiteX5" fmla="*/ 339835 w 5381906"/>
              <a:gd name="connsiteY5" fmla="*/ 3734790 h 5890437"/>
              <a:gd name="connsiteX6" fmla="*/ 531221 w 5381906"/>
              <a:gd name="connsiteY6" fmla="*/ 3870251 h 5890437"/>
              <a:gd name="connsiteX7" fmla="*/ 372699 w 5381906"/>
              <a:gd name="connsiteY7" fmla="*/ 4061637 h 5890437"/>
              <a:gd name="connsiteX8" fmla="*/ 564085 w 5381906"/>
              <a:gd name="connsiteY8" fmla="*/ 4316819 h 5890437"/>
              <a:gd name="connsiteX9" fmla="*/ 500290 w 5381906"/>
              <a:gd name="connsiteY9" fmla="*/ 4976037 h 5890437"/>
              <a:gd name="connsiteX10" fmla="*/ 1754932 w 5381906"/>
              <a:gd name="connsiteY10" fmla="*/ 5199321 h 5890437"/>
              <a:gd name="connsiteX11" fmla="*/ 1946318 w 5381906"/>
              <a:gd name="connsiteY11" fmla="*/ 5890437 h 5890437"/>
              <a:gd name="connsiteX12" fmla="*/ 4785211 w 5381906"/>
              <a:gd name="connsiteY12" fmla="*/ 5858540 h 5890437"/>
              <a:gd name="connsiteX13" fmla="*/ 4891537 w 5381906"/>
              <a:gd name="connsiteY13" fmla="*/ 3519377 h 5890437"/>
              <a:gd name="connsiteX14" fmla="*/ 3030839 w 5381906"/>
              <a:gd name="connsiteY14" fmla="*/ 0 h 5890437"/>
              <a:gd name="connsiteX0" fmla="*/ 3030839 w 5381906"/>
              <a:gd name="connsiteY0" fmla="*/ 0 h 5890437"/>
              <a:gd name="connsiteX1" fmla="*/ 890241 w 5381906"/>
              <a:gd name="connsiteY1" fmla="*/ 1098883 h 5890437"/>
              <a:gd name="connsiteX2" fmla="*/ 607581 w 5381906"/>
              <a:gd name="connsiteY2" fmla="*/ 2172770 h 5890437"/>
              <a:gd name="connsiteX3" fmla="*/ 560 w 5381906"/>
              <a:gd name="connsiteY3" fmla="*/ 3051544 h 5890437"/>
              <a:gd name="connsiteX4" fmla="*/ 510923 w 5381906"/>
              <a:gd name="connsiteY4" fmla="*/ 3327991 h 5890437"/>
              <a:gd name="connsiteX5" fmla="*/ 339835 w 5381906"/>
              <a:gd name="connsiteY5" fmla="*/ 3734790 h 5890437"/>
              <a:gd name="connsiteX6" fmla="*/ 531221 w 5381906"/>
              <a:gd name="connsiteY6" fmla="*/ 3870251 h 5890437"/>
              <a:gd name="connsiteX7" fmla="*/ 372699 w 5381906"/>
              <a:gd name="connsiteY7" fmla="*/ 4061637 h 5890437"/>
              <a:gd name="connsiteX8" fmla="*/ 564085 w 5381906"/>
              <a:gd name="connsiteY8" fmla="*/ 4316819 h 5890437"/>
              <a:gd name="connsiteX9" fmla="*/ 500290 w 5381906"/>
              <a:gd name="connsiteY9" fmla="*/ 4976037 h 5890437"/>
              <a:gd name="connsiteX10" fmla="*/ 1754932 w 5381906"/>
              <a:gd name="connsiteY10" fmla="*/ 5199321 h 5890437"/>
              <a:gd name="connsiteX11" fmla="*/ 1946318 w 5381906"/>
              <a:gd name="connsiteY11" fmla="*/ 5890437 h 5890437"/>
              <a:gd name="connsiteX12" fmla="*/ 4785211 w 5381906"/>
              <a:gd name="connsiteY12" fmla="*/ 5858540 h 5890437"/>
              <a:gd name="connsiteX13" fmla="*/ 4891537 w 5381906"/>
              <a:gd name="connsiteY13" fmla="*/ 3519377 h 5890437"/>
              <a:gd name="connsiteX14" fmla="*/ 3030839 w 5381906"/>
              <a:gd name="connsiteY14" fmla="*/ 0 h 5890437"/>
              <a:gd name="connsiteX0" fmla="*/ 3030839 w 5381906"/>
              <a:gd name="connsiteY0" fmla="*/ 0 h 5890437"/>
              <a:gd name="connsiteX1" fmla="*/ 890241 w 5381906"/>
              <a:gd name="connsiteY1" fmla="*/ 1098883 h 5890437"/>
              <a:gd name="connsiteX2" fmla="*/ 607581 w 5381906"/>
              <a:gd name="connsiteY2" fmla="*/ 2172770 h 5890437"/>
              <a:gd name="connsiteX3" fmla="*/ 560 w 5381906"/>
              <a:gd name="connsiteY3" fmla="*/ 3051544 h 5890437"/>
              <a:gd name="connsiteX4" fmla="*/ 510923 w 5381906"/>
              <a:gd name="connsiteY4" fmla="*/ 3327991 h 5890437"/>
              <a:gd name="connsiteX5" fmla="*/ 339835 w 5381906"/>
              <a:gd name="connsiteY5" fmla="*/ 3734790 h 5890437"/>
              <a:gd name="connsiteX6" fmla="*/ 531221 w 5381906"/>
              <a:gd name="connsiteY6" fmla="*/ 3870251 h 5890437"/>
              <a:gd name="connsiteX7" fmla="*/ 372699 w 5381906"/>
              <a:gd name="connsiteY7" fmla="*/ 4061637 h 5890437"/>
              <a:gd name="connsiteX8" fmla="*/ 564085 w 5381906"/>
              <a:gd name="connsiteY8" fmla="*/ 4316819 h 5890437"/>
              <a:gd name="connsiteX9" fmla="*/ 500290 w 5381906"/>
              <a:gd name="connsiteY9" fmla="*/ 4976037 h 5890437"/>
              <a:gd name="connsiteX10" fmla="*/ 1754932 w 5381906"/>
              <a:gd name="connsiteY10" fmla="*/ 5199321 h 5890437"/>
              <a:gd name="connsiteX11" fmla="*/ 1946318 w 5381906"/>
              <a:gd name="connsiteY11" fmla="*/ 5890437 h 5890437"/>
              <a:gd name="connsiteX12" fmla="*/ 4785211 w 5381906"/>
              <a:gd name="connsiteY12" fmla="*/ 5858540 h 5890437"/>
              <a:gd name="connsiteX13" fmla="*/ 4891537 w 5381906"/>
              <a:gd name="connsiteY13" fmla="*/ 3519377 h 5890437"/>
              <a:gd name="connsiteX14" fmla="*/ 3030839 w 5381906"/>
              <a:gd name="connsiteY14" fmla="*/ 0 h 5890437"/>
              <a:gd name="connsiteX0" fmla="*/ 3030839 w 5381906"/>
              <a:gd name="connsiteY0" fmla="*/ 0 h 5890437"/>
              <a:gd name="connsiteX1" fmla="*/ 890241 w 5381906"/>
              <a:gd name="connsiteY1" fmla="*/ 1098883 h 5890437"/>
              <a:gd name="connsiteX2" fmla="*/ 607581 w 5381906"/>
              <a:gd name="connsiteY2" fmla="*/ 2172770 h 5890437"/>
              <a:gd name="connsiteX3" fmla="*/ 560 w 5381906"/>
              <a:gd name="connsiteY3" fmla="*/ 3051544 h 5890437"/>
              <a:gd name="connsiteX4" fmla="*/ 510923 w 5381906"/>
              <a:gd name="connsiteY4" fmla="*/ 3327991 h 5890437"/>
              <a:gd name="connsiteX5" fmla="*/ 339835 w 5381906"/>
              <a:gd name="connsiteY5" fmla="*/ 3734790 h 5890437"/>
              <a:gd name="connsiteX6" fmla="*/ 531221 w 5381906"/>
              <a:gd name="connsiteY6" fmla="*/ 3870251 h 5890437"/>
              <a:gd name="connsiteX7" fmla="*/ 372699 w 5381906"/>
              <a:gd name="connsiteY7" fmla="*/ 4061637 h 5890437"/>
              <a:gd name="connsiteX8" fmla="*/ 564085 w 5381906"/>
              <a:gd name="connsiteY8" fmla="*/ 4316819 h 5890437"/>
              <a:gd name="connsiteX9" fmla="*/ 500290 w 5381906"/>
              <a:gd name="connsiteY9" fmla="*/ 4976037 h 5890437"/>
              <a:gd name="connsiteX10" fmla="*/ 1754932 w 5381906"/>
              <a:gd name="connsiteY10" fmla="*/ 5199321 h 5890437"/>
              <a:gd name="connsiteX11" fmla="*/ 1946318 w 5381906"/>
              <a:gd name="connsiteY11" fmla="*/ 5890437 h 5890437"/>
              <a:gd name="connsiteX12" fmla="*/ 4785211 w 5381906"/>
              <a:gd name="connsiteY12" fmla="*/ 5858540 h 5890437"/>
              <a:gd name="connsiteX13" fmla="*/ 4891537 w 5381906"/>
              <a:gd name="connsiteY13" fmla="*/ 3519377 h 5890437"/>
              <a:gd name="connsiteX14" fmla="*/ 3030839 w 5381906"/>
              <a:gd name="connsiteY14" fmla="*/ 0 h 5890437"/>
              <a:gd name="connsiteX0" fmla="*/ 3030839 w 5381906"/>
              <a:gd name="connsiteY0" fmla="*/ 0 h 5890437"/>
              <a:gd name="connsiteX1" fmla="*/ 890241 w 5381906"/>
              <a:gd name="connsiteY1" fmla="*/ 1098883 h 5890437"/>
              <a:gd name="connsiteX2" fmla="*/ 607581 w 5381906"/>
              <a:gd name="connsiteY2" fmla="*/ 2172770 h 5890437"/>
              <a:gd name="connsiteX3" fmla="*/ 560 w 5381906"/>
              <a:gd name="connsiteY3" fmla="*/ 3051544 h 5890437"/>
              <a:gd name="connsiteX4" fmla="*/ 510923 w 5381906"/>
              <a:gd name="connsiteY4" fmla="*/ 3327991 h 5890437"/>
              <a:gd name="connsiteX5" fmla="*/ 339835 w 5381906"/>
              <a:gd name="connsiteY5" fmla="*/ 3734790 h 5890437"/>
              <a:gd name="connsiteX6" fmla="*/ 531221 w 5381906"/>
              <a:gd name="connsiteY6" fmla="*/ 3870251 h 5890437"/>
              <a:gd name="connsiteX7" fmla="*/ 372699 w 5381906"/>
              <a:gd name="connsiteY7" fmla="*/ 4061637 h 5890437"/>
              <a:gd name="connsiteX8" fmla="*/ 564085 w 5381906"/>
              <a:gd name="connsiteY8" fmla="*/ 4316819 h 5890437"/>
              <a:gd name="connsiteX9" fmla="*/ 500290 w 5381906"/>
              <a:gd name="connsiteY9" fmla="*/ 4976037 h 5890437"/>
              <a:gd name="connsiteX10" fmla="*/ 1754932 w 5381906"/>
              <a:gd name="connsiteY10" fmla="*/ 5199321 h 5890437"/>
              <a:gd name="connsiteX11" fmla="*/ 1946318 w 5381906"/>
              <a:gd name="connsiteY11" fmla="*/ 5890437 h 5890437"/>
              <a:gd name="connsiteX12" fmla="*/ 4785211 w 5381906"/>
              <a:gd name="connsiteY12" fmla="*/ 5858540 h 5890437"/>
              <a:gd name="connsiteX13" fmla="*/ 4891537 w 5381906"/>
              <a:gd name="connsiteY13" fmla="*/ 3519377 h 5890437"/>
              <a:gd name="connsiteX14" fmla="*/ 3030839 w 5381906"/>
              <a:gd name="connsiteY14" fmla="*/ 0 h 5890437"/>
              <a:gd name="connsiteX0" fmla="*/ 3030839 w 5381906"/>
              <a:gd name="connsiteY0" fmla="*/ 0 h 5890437"/>
              <a:gd name="connsiteX1" fmla="*/ 890241 w 5381906"/>
              <a:gd name="connsiteY1" fmla="*/ 1098883 h 5890437"/>
              <a:gd name="connsiteX2" fmla="*/ 607581 w 5381906"/>
              <a:gd name="connsiteY2" fmla="*/ 2172770 h 5890437"/>
              <a:gd name="connsiteX3" fmla="*/ 560 w 5381906"/>
              <a:gd name="connsiteY3" fmla="*/ 3051544 h 5890437"/>
              <a:gd name="connsiteX4" fmla="*/ 510923 w 5381906"/>
              <a:gd name="connsiteY4" fmla="*/ 3327991 h 5890437"/>
              <a:gd name="connsiteX5" fmla="*/ 339835 w 5381906"/>
              <a:gd name="connsiteY5" fmla="*/ 3734790 h 5890437"/>
              <a:gd name="connsiteX6" fmla="*/ 531221 w 5381906"/>
              <a:gd name="connsiteY6" fmla="*/ 3870251 h 5890437"/>
              <a:gd name="connsiteX7" fmla="*/ 372699 w 5381906"/>
              <a:gd name="connsiteY7" fmla="*/ 4061637 h 5890437"/>
              <a:gd name="connsiteX8" fmla="*/ 564085 w 5381906"/>
              <a:gd name="connsiteY8" fmla="*/ 4316819 h 5890437"/>
              <a:gd name="connsiteX9" fmla="*/ 500290 w 5381906"/>
              <a:gd name="connsiteY9" fmla="*/ 4976037 h 5890437"/>
              <a:gd name="connsiteX10" fmla="*/ 1754932 w 5381906"/>
              <a:gd name="connsiteY10" fmla="*/ 5039004 h 5890437"/>
              <a:gd name="connsiteX11" fmla="*/ 1946318 w 5381906"/>
              <a:gd name="connsiteY11" fmla="*/ 5890437 h 5890437"/>
              <a:gd name="connsiteX12" fmla="*/ 4785211 w 5381906"/>
              <a:gd name="connsiteY12" fmla="*/ 5858540 h 5890437"/>
              <a:gd name="connsiteX13" fmla="*/ 4891537 w 5381906"/>
              <a:gd name="connsiteY13" fmla="*/ 3519377 h 5890437"/>
              <a:gd name="connsiteX14" fmla="*/ 3030839 w 5381906"/>
              <a:gd name="connsiteY14" fmla="*/ 0 h 5890437"/>
              <a:gd name="connsiteX0" fmla="*/ 3030839 w 5381906"/>
              <a:gd name="connsiteY0" fmla="*/ 0 h 5890437"/>
              <a:gd name="connsiteX1" fmla="*/ 890241 w 5381906"/>
              <a:gd name="connsiteY1" fmla="*/ 1098883 h 5890437"/>
              <a:gd name="connsiteX2" fmla="*/ 607581 w 5381906"/>
              <a:gd name="connsiteY2" fmla="*/ 2172770 h 5890437"/>
              <a:gd name="connsiteX3" fmla="*/ 560 w 5381906"/>
              <a:gd name="connsiteY3" fmla="*/ 3051544 h 5890437"/>
              <a:gd name="connsiteX4" fmla="*/ 510923 w 5381906"/>
              <a:gd name="connsiteY4" fmla="*/ 3327991 h 5890437"/>
              <a:gd name="connsiteX5" fmla="*/ 339835 w 5381906"/>
              <a:gd name="connsiteY5" fmla="*/ 3734790 h 5890437"/>
              <a:gd name="connsiteX6" fmla="*/ 531221 w 5381906"/>
              <a:gd name="connsiteY6" fmla="*/ 3870251 h 5890437"/>
              <a:gd name="connsiteX7" fmla="*/ 372699 w 5381906"/>
              <a:gd name="connsiteY7" fmla="*/ 4061637 h 5890437"/>
              <a:gd name="connsiteX8" fmla="*/ 564085 w 5381906"/>
              <a:gd name="connsiteY8" fmla="*/ 4316819 h 5890437"/>
              <a:gd name="connsiteX9" fmla="*/ 500290 w 5381906"/>
              <a:gd name="connsiteY9" fmla="*/ 4976037 h 5890437"/>
              <a:gd name="connsiteX10" fmla="*/ 1754932 w 5381906"/>
              <a:gd name="connsiteY10" fmla="*/ 5039004 h 5890437"/>
              <a:gd name="connsiteX11" fmla="*/ 1946318 w 5381906"/>
              <a:gd name="connsiteY11" fmla="*/ 5890437 h 5890437"/>
              <a:gd name="connsiteX12" fmla="*/ 4785211 w 5381906"/>
              <a:gd name="connsiteY12" fmla="*/ 5858540 h 5890437"/>
              <a:gd name="connsiteX13" fmla="*/ 4891537 w 5381906"/>
              <a:gd name="connsiteY13" fmla="*/ 3519377 h 5890437"/>
              <a:gd name="connsiteX14" fmla="*/ 3030839 w 5381906"/>
              <a:gd name="connsiteY14" fmla="*/ 0 h 5890437"/>
              <a:gd name="connsiteX0" fmla="*/ 3030839 w 5381906"/>
              <a:gd name="connsiteY0" fmla="*/ 0 h 5890437"/>
              <a:gd name="connsiteX1" fmla="*/ 890241 w 5381906"/>
              <a:gd name="connsiteY1" fmla="*/ 1098883 h 5890437"/>
              <a:gd name="connsiteX2" fmla="*/ 607581 w 5381906"/>
              <a:gd name="connsiteY2" fmla="*/ 2172770 h 5890437"/>
              <a:gd name="connsiteX3" fmla="*/ 560 w 5381906"/>
              <a:gd name="connsiteY3" fmla="*/ 3051544 h 5890437"/>
              <a:gd name="connsiteX4" fmla="*/ 510923 w 5381906"/>
              <a:gd name="connsiteY4" fmla="*/ 3327991 h 5890437"/>
              <a:gd name="connsiteX5" fmla="*/ 339835 w 5381906"/>
              <a:gd name="connsiteY5" fmla="*/ 3734790 h 5890437"/>
              <a:gd name="connsiteX6" fmla="*/ 531221 w 5381906"/>
              <a:gd name="connsiteY6" fmla="*/ 3870251 h 5890437"/>
              <a:gd name="connsiteX7" fmla="*/ 372699 w 5381906"/>
              <a:gd name="connsiteY7" fmla="*/ 4061637 h 5890437"/>
              <a:gd name="connsiteX8" fmla="*/ 564085 w 5381906"/>
              <a:gd name="connsiteY8" fmla="*/ 4316819 h 5890437"/>
              <a:gd name="connsiteX9" fmla="*/ 500290 w 5381906"/>
              <a:gd name="connsiteY9" fmla="*/ 4976037 h 5890437"/>
              <a:gd name="connsiteX10" fmla="*/ 1754932 w 5381906"/>
              <a:gd name="connsiteY10" fmla="*/ 5039004 h 5890437"/>
              <a:gd name="connsiteX11" fmla="*/ 1946318 w 5381906"/>
              <a:gd name="connsiteY11" fmla="*/ 5890437 h 5890437"/>
              <a:gd name="connsiteX12" fmla="*/ 4785211 w 5381906"/>
              <a:gd name="connsiteY12" fmla="*/ 5858540 h 5890437"/>
              <a:gd name="connsiteX13" fmla="*/ 4891537 w 5381906"/>
              <a:gd name="connsiteY13" fmla="*/ 3519377 h 5890437"/>
              <a:gd name="connsiteX14" fmla="*/ 3030839 w 5381906"/>
              <a:gd name="connsiteY14" fmla="*/ 0 h 5890437"/>
              <a:gd name="connsiteX0" fmla="*/ 3030839 w 5381906"/>
              <a:gd name="connsiteY0" fmla="*/ 0 h 5890437"/>
              <a:gd name="connsiteX1" fmla="*/ 890241 w 5381906"/>
              <a:gd name="connsiteY1" fmla="*/ 1098883 h 5890437"/>
              <a:gd name="connsiteX2" fmla="*/ 607581 w 5381906"/>
              <a:gd name="connsiteY2" fmla="*/ 2172770 h 5890437"/>
              <a:gd name="connsiteX3" fmla="*/ 560 w 5381906"/>
              <a:gd name="connsiteY3" fmla="*/ 3051544 h 5890437"/>
              <a:gd name="connsiteX4" fmla="*/ 510923 w 5381906"/>
              <a:gd name="connsiteY4" fmla="*/ 3327991 h 5890437"/>
              <a:gd name="connsiteX5" fmla="*/ 339835 w 5381906"/>
              <a:gd name="connsiteY5" fmla="*/ 3734790 h 5890437"/>
              <a:gd name="connsiteX6" fmla="*/ 531221 w 5381906"/>
              <a:gd name="connsiteY6" fmla="*/ 3870251 h 5890437"/>
              <a:gd name="connsiteX7" fmla="*/ 372699 w 5381906"/>
              <a:gd name="connsiteY7" fmla="*/ 4061637 h 5890437"/>
              <a:gd name="connsiteX8" fmla="*/ 564085 w 5381906"/>
              <a:gd name="connsiteY8" fmla="*/ 4316819 h 5890437"/>
              <a:gd name="connsiteX9" fmla="*/ 500290 w 5381906"/>
              <a:gd name="connsiteY9" fmla="*/ 4976037 h 5890437"/>
              <a:gd name="connsiteX10" fmla="*/ 1754932 w 5381906"/>
              <a:gd name="connsiteY10" fmla="*/ 5039004 h 5890437"/>
              <a:gd name="connsiteX11" fmla="*/ 1946318 w 5381906"/>
              <a:gd name="connsiteY11" fmla="*/ 5890437 h 5890437"/>
              <a:gd name="connsiteX12" fmla="*/ 4785211 w 5381906"/>
              <a:gd name="connsiteY12" fmla="*/ 5858540 h 5890437"/>
              <a:gd name="connsiteX13" fmla="*/ 4891537 w 5381906"/>
              <a:gd name="connsiteY13" fmla="*/ 3519377 h 5890437"/>
              <a:gd name="connsiteX14" fmla="*/ 3030839 w 5381906"/>
              <a:gd name="connsiteY14" fmla="*/ 0 h 5890437"/>
              <a:gd name="connsiteX0" fmla="*/ 3030839 w 5381906"/>
              <a:gd name="connsiteY0" fmla="*/ 0 h 5890437"/>
              <a:gd name="connsiteX1" fmla="*/ 890241 w 5381906"/>
              <a:gd name="connsiteY1" fmla="*/ 1098883 h 5890437"/>
              <a:gd name="connsiteX2" fmla="*/ 607581 w 5381906"/>
              <a:gd name="connsiteY2" fmla="*/ 2172770 h 5890437"/>
              <a:gd name="connsiteX3" fmla="*/ 560 w 5381906"/>
              <a:gd name="connsiteY3" fmla="*/ 3051544 h 5890437"/>
              <a:gd name="connsiteX4" fmla="*/ 510923 w 5381906"/>
              <a:gd name="connsiteY4" fmla="*/ 3327991 h 5890437"/>
              <a:gd name="connsiteX5" fmla="*/ 339835 w 5381906"/>
              <a:gd name="connsiteY5" fmla="*/ 3734790 h 5890437"/>
              <a:gd name="connsiteX6" fmla="*/ 531221 w 5381906"/>
              <a:gd name="connsiteY6" fmla="*/ 3870251 h 5890437"/>
              <a:gd name="connsiteX7" fmla="*/ 372699 w 5381906"/>
              <a:gd name="connsiteY7" fmla="*/ 4061637 h 5890437"/>
              <a:gd name="connsiteX8" fmla="*/ 564085 w 5381906"/>
              <a:gd name="connsiteY8" fmla="*/ 4316819 h 5890437"/>
              <a:gd name="connsiteX9" fmla="*/ 500290 w 5381906"/>
              <a:gd name="connsiteY9" fmla="*/ 4976037 h 5890437"/>
              <a:gd name="connsiteX10" fmla="*/ 1754932 w 5381906"/>
              <a:gd name="connsiteY10" fmla="*/ 5039004 h 5890437"/>
              <a:gd name="connsiteX11" fmla="*/ 1946318 w 5381906"/>
              <a:gd name="connsiteY11" fmla="*/ 5890437 h 5890437"/>
              <a:gd name="connsiteX12" fmla="*/ 4785211 w 5381906"/>
              <a:gd name="connsiteY12" fmla="*/ 5858540 h 5890437"/>
              <a:gd name="connsiteX13" fmla="*/ 4891537 w 5381906"/>
              <a:gd name="connsiteY13" fmla="*/ 3519377 h 5890437"/>
              <a:gd name="connsiteX14" fmla="*/ 3030839 w 5381906"/>
              <a:gd name="connsiteY14" fmla="*/ 0 h 5890437"/>
              <a:gd name="connsiteX0" fmla="*/ 3030765 w 5381832"/>
              <a:gd name="connsiteY0" fmla="*/ 0 h 5890437"/>
              <a:gd name="connsiteX1" fmla="*/ 890167 w 5381832"/>
              <a:gd name="connsiteY1" fmla="*/ 1098883 h 5890437"/>
              <a:gd name="connsiteX2" fmla="*/ 672821 w 5381832"/>
              <a:gd name="connsiteY2" fmla="*/ 2220272 h 5890437"/>
              <a:gd name="connsiteX3" fmla="*/ 486 w 5381832"/>
              <a:gd name="connsiteY3" fmla="*/ 3051544 h 5890437"/>
              <a:gd name="connsiteX4" fmla="*/ 510849 w 5381832"/>
              <a:gd name="connsiteY4" fmla="*/ 3327991 h 5890437"/>
              <a:gd name="connsiteX5" fmla="*/ 339761 w 5381832"/>
              <a:gd name="connsiteY5" fmla="*/ 3734790 h 5890437"/>
              <a:gd name="connsiteX6" fmla="*/ 531147 w 5381832"/>
              <a:gd name="connsiteY6" fmla="*/ 3870251 h 5890437"/>
              <a:gd name="connsiteX7" fmla="*/ 372625 w 5381832"/>
              <a:gd name="connsiteY7" fmla="*/ 4061637 h 5890437"/>
              <a:gd name="connsiteX8" fmla="*/ 564011 w 5381832"/>
              <a:gd name="connsiteY8" fmla="*/ 4316819 h 5890437"/>
              <a:gd name="connsiteX9" fmla="*/ 500216 w 5381832"/>
              <a:gd name="connsiteY9" fmla="*/ 4976037 h 5890437"/>
              <a:gd name="connsiteX10" fmla="*/ 1754858 w 5381832"/>
              <a:gd name="connsiteY10" fmla="*/ 5039004 h 5890437"/>
              <a:gd name="connsiteX11" fmla="*/ 1946244 w 5381832"/>
              <a:gd name="connsiteY11" fmla="*/ 5890437 h 5890437"/>
              <a:gd name="connsiteX12" fmla="*/ 4785137 w 5381832"/>
              <a:gd name="connsiteY12" fmla="*/ 5858540 h 5890437"/>
              <a:gd name="connsiteX13" fmla="*/ 4891463 w 5381832"/>
              <a:gd name="connsiteY13" fmla="*/ 3519377 h 5890437"/>
              <a:gd name="connsiteX14" fmla="*/ 3030765 w 5381832"/>
              <a:gd name="connsiteY14" fmla="*/ 0 h 5890437"/>
              <a:gd name="connsiteX0" fmla="*/ 3030862 w 5381929"/>
              <a:gd name="connsiteY0" fmla="*/ 0 h 5890437"/>
              <a:gd name="connsiteX1" fmla="*/ 890264 w 5381929"/>
              <a:gd name="connsiteY1" fmla="*/ 1098883 h 5890437"/>
              <a:gd name="connsiteX2" fmla="*/ 672918 w 5381929"/>
              <a:gd name="connsiteY2" fmla="*/ 2220272 h 5890437"/>
              <a:gd name="connsiteX3" fmla="*/ 583 w 5381929"/>
              <a:gd name="connsiteY3" fmla="*/ 3051544 h 5890437"/>
              <a:gd name="connsiteX4" fmla="*/ 510946 w 5381929"/>
              <a:gd name="connsiteY4" fmla="*/ 3327991 h 5890437"/>
              <a:gd name="connsiteX5" fmla="*/ 339858 w 5381929"/>
              <a:gd name="connsiteY5" fmla="*/ 3734790 h 5890437"/>
              <a:gd name="connsiteX6" fmla="*/ 531244 w 5381929"/>
              <a:gd name="connsiteY6" fmla="*/ 3870251 h 5890437"/>
              <a:gd name="connsiteX7" fmla="*/ 372722 w 5381929"/>
              <a:gd name="connsiteY7" fmla="*/ 4061637 h 5890437"/>
              <a:gd name="connsiteX8" fmla="*/ 564108 w 5381929"/>
              <a:gd name="connsiteY8" fmla="*/ 4316819 h 5890437"/>
              <a:gd name="connsiteX9" fmla="*/ 500313 w 5381929"/>
              <a:gd name="connsiteY9" fmla="*/ 4976037 h 5890437"/>
              <a:gd name="connsiteX10" fmla="*/ 1754955 w 5381929"/>
              <a:gd name="connsiteY10" fmla="*/ 5039004 h 5890437"/>
              <a:gd name="connsiteX11" fmla="*/ 1946341 w 5381929"/>
              <a:gd name="connsiteY11" fmla="*/ 5890437 h 5890437"/>
              <a:gd name="connsiteX12" fmla="*/ 4785234 w 5381929"/>
              <a:gd name="connsiteY12" fmla="*/ 5858540 h 5890437"/>
              <a:gd name="connsiteX13" fmla="*/ 4891560 w 5381929"/>
              <a:gd name="connsiteY13" fmla="*/ 3519377 h 5890437"/>
              <a:gd name="connsiteX14" fmla="*/ 3030862 w 5381929"/>
              <a:gd name="connsiteY14" fmla="*/ 0 h 5890437"/>
              <a:gd name="connsiteX0" fmla="*/ 3030862 w 5381929"/>
              <a:gd name="connsiteY0" fmla="*/ 0 h 5890437"/>
              <a:gd name="connsiteX1" fmla="*/ 890264 w 5381929"/>
              <a:gd name="connsiteY1" fmla="*/ 1098883 h 5890437"/>
              <a:gd name="connsiteX2" fmla="*/ 672918 w 5381929"/>
              <a:gd name="connsiteY2" fmla="*/ 2220272 h 5890437"/>
              <a:gd name="connsiteX3" fmla="*/ 583 w 5381929"/>
              <a:gd name="connsiteY3" fmla="*/ 3051544 h 5890437"/>
              <a:gd name="connsiteX4" fmla="*/ 510946 w 5381929"/>
              <a:gd name="connsiteY4" fmla="*/ 3327991 h 5890437"/>
              <a:gd name="connsiteX5" fmla="*/ 339858 w 5381929"/>
              <a:gd name="connsiteY5" fmla="*/ 3734790 h 5890437"/>
              <a:gd name="connsiteX6" fmla="*/ 531244 w 5381929"/>
              <a:gd name="connsiteY6" fmla="*/ 3870251 h 5890437"/>
              <a:gd name="connsiteX7" fmla="*/ 372722 w 5381929"/>
              <a:gd name="connsiteY7" fmla="*/ 4061637 h 5890437"/>
              <a:gd name="connsiteX8" fmla="*/ 564108 w 5381929"/>
              <a:gd name="connsiteY8" fmla="*/ 4316819 h 5890437"/>
              <a:gd name="connsiteX9" fmla="*/ 500313 w 5381929"/>
              <a:gd name="connsiteY9" fmla="*/ 4976037 h 5890437"/>
              <a:gd name="connsiteX10" fmla="*/ 1754955 w 5381929"/>
              <a:gd name="connsiteY10" fmla="*/ 5039004 h 5890437"/>
              <a:gd name="connsiteX11" fmla="*/ 1946341 w 5381929"/>
              <a:gd name="connsiteY11" fmla="*/ 5890437 h 5890437"/>
              <a:gd name="connsiteX12" fmla="*/ 4785234 w 5381929"/>
              <a:gd name="connsiteY12" fmla="*/ 5858540 h 5890437"/>
              <a:gd name="connsiteX13" fmla="*/ 4891560 w 5381929"/>
              <a:gd name="connsiteY13" fmla="*/ 3519377 h 5890437"/>
              <a:gd name="connsiteX14" fmla="*/ 3030862 w 5381929"/>
              <a:gd name="connsiteY14" fmla="*/ 0 h 5890437"/>
              <a:gd name="connsiteX0" fmla="*/ 3030862 w 5381929"/>
              <a:gd name="connsiteY0" fmla="*/ 0 h 5890437"/>
              <a:gd name="connsiteX1" fmla="*/ 890264 w 5381929"/>
              <a:gd name="connsiteY1" fmla="*/ 1098883 h 5890437"/>
              <a:gd name="connsiteX2" fmla="*/ 672918 w 5381929"/>
              <a:gd name="connsiteY2" fmla="*/ 2220272 h 5890437"/>
              <a:gd name="connsiteX3" fmla="*/ 583 w 5381929"/>
              <a:gd name="connsiteY3" fmla="*/ 3051544 h 5890437"/>
              <a:gd name="connsiteX4" fmla="*/ 510946 w 5381929"/>
              <a:gd name="connsiteY4" fmla="*/ 3327991 h 5890437"/>
              <a:gd name="connsiteX5" fmla="*/ 339858 w 5381929"/>
              <a:gd name="connsiteY5" fmla="*/ 3734790 h 5890437"/>
              <a:gd name="connsiteX6" fmla="*/ 531244 w 5381929"/>
              <a:gd name="connsiteY6" fmla="*/ 3870251 h 5890437"/>
              <a:gd name="connsiteX7" fmla="*/ 372722 w 5381929"/>
              <a:gd name="connsiteY7" fmla="*/ 4061637 h 5890437"/>
              <a:gd name="connsiteX8" fmla="*/ 564108 w 5381929"/>
              <a:gd name="connsiteY8" fmla="*/ 4316819 h 5890437"/>
              <a:gd name="connsiteX9" fmla="*/ 500313 w 5381929"/>
              <a:gd name="connsiteY9" fmla="*/ 4976037 h 5890437"/>
              <a:gd name="connsiteX10" fmla="*/ 1754955 w 5381929"/>
              <a:gd name="connsiteY10" fmla="*/ 5039004 h 5890437"/>
              <a:gd name="connsiteX11" fmla="*/ 1946341 w 5381929"/>
              <a:gd name="connsiteY11" fmla="*/ 5890437 h 5890437"/>
              <a:gd name="connsiteX12" fmla="*/ 4785234 w 5381929"/>
              <a:gd name="connsiteY12" fmla="*/ 5858540 h 5890437"/>
              <a:gd name="connsiteX13" fmla="*/ 4891560 w 5381929"/>
              <a:gd name="connsiteY13" fmla="*/ 3519377 h 5890437"/>
              <a:gd name="connsiteX14" fmla="*/ 3030862 w 5381929"/>
              <a:gd name="connsiteY14" fmla="*/ 0 h 5890437"/>
              <a:gd name="connsiteX0" fmla="*/ 3030862 w 5381929"/>
              <a:gd name="connsiteY0" fmla="*/ 0 h 5890437"/>
              <a:gd name="connsiteX1" fmla="*/ 890264 w 5381929"/>
              <a:gd name="connsiteY1" fmla="*/ 1098883 h 5890437"/>
              <a:gd name="connsiteX2" fmla="*/ 672918 w 5381929"/>
              <a:gd name="connsiteY2" fmla="*/ 2220272 h 5890437"/>
              <a:gd name="connsiteX3" fmla="*/ 583 w 5381929"/>
              <a:gd name="connsiteY3" fmla="*/ 3051544 h 5890437"/>
              <a:gd name="connsiteX4" fmla="*/ 510946 w 5381929"/>
              <a:gd name="connsiteY4" fmla="*/ 3327991 h 5890437"/>
              <a:gd name="connsiteX5" fmla="*/ 339858 w 5381929"/>
              <a:gd name="connsiteY5" fmla="*/ 3734790 h 5890437"/>
              <a:gd name="connsiteX6" fmla="*/ 531244 w 5381929"/>
              <a:gd name="connsiteY6" fmla="*/ 3870251 h 5890437"/>
              <a:gd name="connsiteX7" fmla="*/ 372722 w 5381929"/>
              <a:gd name="connsiteY7" fmla="*/ 4061637 h 5890437"/>
              <a:gd name="connsiteX8" fmla="*/ 564108 w 5381929"/>
              <a:gd name="connsiteY8" fmla="*/ 4316819 h 5890437"/>
              <a:gd name="connsiteX9" fmla="*/ 500313 w 5381929"/>
              <a:gd name="connsiteY9" fmla="*/ 4976037 h 5890437"/>
              <a:gd name="connsiteX10" fmla="*/ 1754955 w 5381929"/>
              <a:gd name="connsiteY10" fmla="*/ 5039004 h 5890437"/>
              <a:gd name="connsiteX11" fmla="*/ 1946341 w 5381929"/>
              <a:gd name="connsiteY11" fmla="*/ 5890437 h 5890437"/>
              <a:gd name="connsiteX12" fmla="*/ 4785234 w 5381929"/>
              <a:gd name="connsiteY12" fmla="*/ 5858540 h 5890437"/>
              <a:gd name="connsiteX13" fmla="*/ 4891560 w 5381929"/>
              <a:gd name="connsiteY13" fmla="*/ 3519377 h 5890437"/>
              <a:gd name="connsiteX14" fmla="*/ 3030862 w 5381929"/>
              <a:gd name="connsiteY14" fmla="*/ 0 h 5890437"/>
              <a:gd name="connsiteX0" fmla="*/ 3030862 w 5381929"/>
              <a:gd name="connsiteY0" fmla="*/ 0 h 5890437"/>
              <a:gd name="connsiteX1" fmla="*/ 872451 w 5381929"/>
              <a:gd name="connsiteY1" fmla="*/ 1057320 h 5890437"/>
              <a:gd name="connsiteX2" fmla="*/ 672918 w 5381929"/>
              <a:gd name="connsiteY2" fmla="*/ 2220272 h 5890437"/>
              <a:gd name="connsiteX3" fmla="*/ 583 w 5381929"/>
              <a:gd name="connsiteY3" fmla="*/ 3051544 h 5890437"/>
              <a:gd name="connsiteX4" fmla="*/ 510946 w 5381929"/>
              <a:gd name="connsiteY4" fmla="*/ 3327991 h 5890437"/>
              <a:gd name="connsiteX5" fmla="*/ 339858 w 5381929"/>
              <a:gd name="connsiteY5" fmla="*/ 3734790 h 5890437"/>
              <a:gd name="connsiteX6" fmla="*/ 531244 w 5381929"/>
              <a:gd name="connsiteY6" fmla="*/ 3870251 h 5890437"/>
              <a:gd name="connsiteX7" fmla="*/ 372722 w 5381929"/>
              <a:gd name="connsiteY7" fmla="*/ 4061637 h 5890437"/>
              <a:gd name="connsiteX8" fmla="*/ 564108 w 5381929"/>
              <a:gd name="connsiteY8" fmla="*/ 4316819 h 5890437"/>
              <a:gd name="connsiteX9" fmla="*/ 500313 w 5381929"/>
              <a:gd name="connsiteY9" fmla="*/ 4976037 h 5890437"/>
              <a:gd name="connsiteX10" fmla="*/ 1754955 w 5381929"/>
              <a:gd name="connsiteY10" fmla="*/ 5039004 h 5890437"/>
              <a:gd name="connsiteX11" fmla="*/ 1946341 w 5381929"/>
              <a:gd name="connsiteY11" fmla="*/ 5890437 h 5890437"/>
              <a:gd name="connsiteX12" fmla="*/ 4785234 w 5381929"/>
              <a:gd name="connsiteY12" fmla="*/ 5858540 h 5890437"/>
              <a:gd name="connsiteX13" fmla="*/ 4891560 w 5381929"/>
              <a:gd name="connsiteY13" fmla="*/ 3519377 h 5890437"/>
              <a:gd name="connsiteX14" fmla="*/ 3030862 w 5381929"/>
              <a:gd name="connsiteY14" fmla="*/ 0 h 5890437"/>
              <a:gd name="connsiteX0" fmla="*/ 3030862 w 5381929"/>
              <a:gd name="connsiteY0" fmla="*/ 0 h 5890437"/>
              <a:gd name="connsiteX1" fmla="*/ 872451 w 5381929"/>
              <a:gd name="connsiteY1" fmla="*/ 1057320 h 5890437"/>
              <a:gd name="connsiteX2" fmla="*/ 672918 w 5381929"/>
              <a:gd name="connsiteY2" fmla="*/ 2220272 h 5890437"/>
              <a:gd name="connsiteX3" fmla="*/ 583 w 5381929"/>
              <a:gd name="connsiteY3" fmla="*/ 3051544 h 5890437"/>
              <a:gd name="connsiteX4" fmla="*/ 510946 w 5381929"/>
              <a:gd name="connsiteY4" fmla="*/ 3327991 h 5890437"/>
              <a:gd name="connsiteX5" fmla="*/ 339858 w 5381929"/>
              <a:gd name="connsiteY5" fmla="*/ 3734790 h 5890437"/>
              <a:gd name="connsiteX6" fmla="*/ 531244 w 5381929"/>
              <a:gd name="connsiteY6" fmla="*/ 3870251 h 5890437"/>
              <a:gd name="connsiteX7" fmla="*/ 372722 w 5381929"/>
              <a:gd name="connsiteY7" fmla="*/ 4061637 h 5890437"/>
              <a:gd name="connsiteX8" fmla="*/ 564108 w 5381929"/>
              <a:gd name="connsiteY8" fmla="*/ 4316819 h 5890437"/>
              <a:gd name="connsiteX9" fmla="*/ 500313 w 5381929"/>
              <a:gd name="connsiteY9" fmla="*/ 4976037 h 5890437"/>
              <a:gd name="connsiteX10" fmla="*/ 1754955 w 5381929"/>
              <a:gd name="connsiteY10" fmla="*/ 5039004 h 5890437"/>
              <a:gd name="connsiteX11" fmla="*/ 1946341 w 5381929"/>
              <a:gd name="connsiteY11" fmla="*/ 5890437 h 5890437"/>
              <a:gd name="connsiteX12" fmla="*/ 4785234 w 5381929"/>
              <a:gd name="connsiteY12" fmla="*/ 5858540 h 5890437"/>
              <a:gd name="connsiteX13" fmla="*/ 4891560 w 5381929"/>
              <a:gd name="connsiteY13" fmla="*/ 3519377 h 5890437"/>
              <a:gd name="connsiteX14" fmla="*/ 3030862 w 5381929"/>
              <a:gd name="connsiteY14" fmla="*/ 0 h 5890437"/>
              <a:gd name="connsiteX0" fmla="*/ 3030862 w 5381929"/>
              <a:gd name="connsiteY0" fmla="*/ 0 h 5890437"/>
              <a:gd name="connsiteX1" fmla="*/ 981633 w 5381929"/>
              <a:gd name="connsiteY1" fmla="*/ 920842 h 5890437"/>
              <a:gd name="connsiteX2" fmla="*/ 672918 w 5381929"/>
              <a:gd name="connsiteY2" fmla="*/ 2220272 h 5890437"/>
              <a:gd name="connsiteX3" fmla="*/ 583 w 5381929"/>
              <a:gd name="connsiteY3" fmla="*/ 3051544 h 5890437"/>
              <a:gd name="connsiteX4" fmla="*/ 510946 w 5381929"/>
              <a:gd name="connsiteY4" fmla="*/ 3327991 h 5890437"/>
              <a:gd name="connsiteX5" fmla="*/ 339858 w 5381929"/>
              <a:gd name="connsiteY5" fmla="*/ 3734790 h 5890437"/>
              <a:gd name="connsiteX6" fmla="*/ 531244 w 5381929"/>
              <a:gd name="connsiteY6" fmla="*/ 3870251 h 5890437"/>
              <a:gd name="connsiteX7" fmla="*/ 372722 w 5381929"/>
              <a:gd name="connsiteY7" fmla="*/ 4061637 h 5890437"/>
              <a:gd name="connsiteX8" fmla="*/ 564108 w 5381929"/>
              <a:gd name="connsiteY8" fmla="*/ 4316819 h 5890437"/>
              <a:gd name="connsiteX9" fmla="*/ 500313 w 5381929"/>
              <a:gd name="connsiteY9" fmla="*/ 4976037 h 5890437"/>
              <a:gd name="connsiteX10" fmla="*/ 1754955 w 5381929"/>
              <a:gd name="connsiteY10" fmla="*/ 5039004 h 5890437"/>
              <a:gd name="connsiteX11" fmla="*/ 1946341 w 5381929"/>
              <a:gd name="connsiteY11" fmla="*/ 5890437 h 5890437"/>
              <a:gd name="connsiteX12" fmla="*/ 4785234 w 5381929"/>
              <a:gd name="connsiteY12" fmla="*/ 5858540 h 5890437"/>
              <a:gd name="connsiteX13" fmla="*/ 4891560 w 5381929"/>
              <a:gd name="connsiteY13" fmla="*/ 3519377 h 5890437"/>
              <a:gd name="connsiteX14" fmla="*/ 3030862 w 5381929"/>
              <a:gd name="connsiteY14" fmla="*/ 0 h 5890437"/>
              <a:gd name="connsiteX0" fmla="*/ 3030862 w 5381929"/>
              <a:gd name="connsiteY0" fmla="*/ 0 h 5890437"/>
              <a:gd name="connsiteX1" fmla="*/ 981633 w 5381929"/>
              <a:gd name="connsiteY1" fmla="*/ 920842 h 5890437"/>
              <a:gd name="connsiteX2" fmla="*/ 672918 w 5381929"/>
              <a:gd name="connsiteY2" fmla="*/ 2220272 h 5890437"/>
              <a:gd name="connsiteX3" fmla="*/ 583 w 5381929"/>
              <a:gd name="connsiteY3" fmla="*/ 3051544 h 5890437"/>
              <a:gd name="connsiteX4" fmla="*/ 510946 w 5381929"/>
              <a:gd name="connsiteY4" fmla="*/ 3327991 h 5890437"/>
              <a:gd name="connsiteX5" fmla="*/ 339858 w 5381929"/>
              <a:gd name="connsiteY5" fmla="*/ 3734790 h 5890437"/>
              <a:gd name="connsiteX6" fmla="*/ 531244 w 5381929"/>
              <a:gd name="connsiteY6" fmla="*/ 3870251 h 5890437"/>
              <a:gd name="connsiteX7" fmla="*/ 372722 w 5381929"/>
              <a:gd name="connsiteY7" fmla="*/ 4061637 h 5890437"/>
              <a:gd name="connsiteX8" fmla="*/ 564108 w 5381929"/>
              <a:gd name="connsiteY8" fmla="*/ 4316819 h 5890437"/>
              <a:gd name="connsiteX9" fmla="*/ 500313 w 5381929"/>
              <a:gd name="connsiteY9" fmla="*/ 4976037 h 5890437"/>
              <a:gd name="connsiteX10" fmla="*/ 1754955 w 5381929"/>
              <a:gd name="connsiteY10" fmla="*/ 5039004 h 5890437"/>
              <a:gd name="connsiteX11" fmla="*/ 1946341 w 5381929"/>
              <a:gd name="connsiteY11" fmla="*/ 5890437 h 5890437"/>
              <a:gd name="connsiteX12" fmla="*/ 4785234 w 5381929"/>
              <a:gd name="connsiteY12" fmla="*/ 5858540 h 5890437"/>
              <a:gd name="connsiteX13" fmla="*/ 4891560 w 5381929"/>
              <a:gd name="connsiteY13" fmla="*/ 3519377 h 5890437"/>
              <a:gd name="connsiteX14" fmla="*/ 3030862 w 5381929"/>
              <a:gd name="connsiteY14" fmla="*/ 0 h 5890437"/>
              <a:gd name="connsiteX0" fmla="*/ 3030862 w 5381929"/>
              <a:gd name="connsiteY0" fmla="*/ 0 h 5890437"/>
              <a:gd name="connsiteX1" fmla="*/ 927042 w 5381929"/>
              <a:gd name="connsiteY1" fmla="*/ 866251 h 5890437"/>
              <a:gd name="connsiteX2" fmla="*/ 672918 w 5381929"/>
              <a:gd name="connsiteY2" fmla="*/ 2220272 h 5890437"/>
              <a:gd name="connsiteX3" fmla="*/ 583 w 5381929"/>
              <a:gd name="connsiteY3" fmla="*/ 3051544 h 5890437"/>
              <a:gd name="connsiteX4" fmla="*/ 510946 w 5381929"/>
              <a:gd name="connsiteY4" fmla="*/ 3327991 h 5890437"/>
              <a:gd name="connsiteX5" fmla="*/ 339858 w 5381929"/>
              <a:gd name="connsiteY5" fmla="*/ 3734790 h 5890437"/>
              <a:gd name="connsiteX6" fmla="*/ 531244 w 5381929"/>
              <a:gd name="connsiteY6" fmla="*/ 3870251 h 5890437"/>
              <a:gd name="connsiteX7" fmla="*/ 372722 w 5381929"/>
              <a:gd name="connsiteY7" fmla="*/ 4061637 h 5890437"/>
              <a:gd name="connsiteX8" fmla="*/ 564108 w 5381929"/>
              <a:gd name="connsiteY8" fmla="*/ 4316819 h 5890437"/>
              <a:gd name="connsiteX9" fmla="*/ 500313 w 5381929"/>
              <a:gd name="connsiteY9" fmla="*/ 4976037 h 5890437"/>
              <a:gd name="connsiteX10" fmla="*/ 1754955 w 5381929"/>
              <a:gd name="connsiteY10" fmla="*/ 5039004 h 5890437"/>
              <a:gd name="connsiteX11" fmla="*/ 1946341 w 5381929"/>
              <a:gd name="connsiteY11" fmla="*/ 5890437 h 5890437"/>
              <a:gd name="connsiteX12" fmla="*/ 4785234 w 5381929"/>
              <a:gd name="connsiteY12" fmla="*/ 5858540 h 5890437"/>
              <a:gd name="connsiteX13" fmla="*/ 4891560 w 5381929"/>
              <a:gd name="connsiteY13" fmla="*/ 3519377 h 5890437"/>
              <a:gd name="connsiteX14" fmla="*/ 3030862 w 5381929"/>
              <a:gd name="connsiteY14" fmla="*/ 0 h 5890437"/>
              <a:gd name="connsiteX0" fmla="*/ 3030862 w 5381929"/>
              <a:gd name="connsiteY0" fmla="*/ 0 h 5890437"/>
              <a:gd name="connsiteX1" fmla="*/ 927042 w 5381929"/>
              <a:gd name="connsiteY1" fmla="*/ 866251 h 5890437"/>
              <a:gd name="connsiteX2" fmla="*/ 672918 w 5381929"/>
              <a:gd name="connsiteY2" fmla="*/ 2220272 h 5890437"/>
              <a:gd name="connsiteX3" fmla="*/ 583 w 5381929"/>
              <a:gd name="connsiteY3" fmla="*/ 3051544 h 5890437"/>
              <a:gd name="connsiteX4" fmla="*/ 510946 w 5381929"/>
              <a:gd name="connsiteY4" fmla="*/ 3327991 h 5890437"/>
              <a:gd name="connsiteX5" fmla="*/ 339858 w 5381929"/>
              <a:gd name="connsiteY5" fmla="*/ 3734790 h 5890437"/>
              <a:gd name="connsiteX6" fmla="*/ 531244 w 5381929"/>
              <a:gd name="connsiteY6" fmla="*/ 3870251 h 5890437"/>
              <a:gd name="connsiteX7" fmla="*/ 372722 w 5381929"/>
              <a:gd name="connsiteY7" fmla="*/ 4061637 h 5890437"/>
              <a:gd name="connsiteX8" fmla="*/ 564108 w 5381929"/>
              <a:gd name="connsiteY8" fmla="*/ 4316819 h 5890437"/>
              <a:gd name="connsiteX9" fmla="*/ 500313 w 5381929"/>
              <a:gd name="connsiteY9" fmla="*/ 4976037 h 5890437"/>
              <a:gd name="connsiteX10" fmla="*/ 1754955 w 5381929"/>
              <a:gd name="connsiteY10" fmla="*/ 5039004 h 5890437"/>
              <a:gd name="connsiteX11" fmla="*/ 1946341 w 5381929"/>
              <a:gd name="connsiteY11" fmla="*/ 5890437 h 5890437"/>
              <a:gd name="connsiteX12" fmla="*/ 4785234 w 5381929"/>
              <a:gd name="connsiteY12" fmla="*/ 5858540 h 5890437"/>
              <a:gd name="connsiteX13" fmla="*/ 4891560 w 5381929"/>
              <a:gd name="connsiteY13" fmla="*/ 3519377 h 5890437"/>
              <a:gd name="connsiteX14" fmla="*/ 3030862 w 5381929"/>
              <a:gd name="connsiteY14" fmla="*/ 0 h 5890437"/>
              <a:gd name="connsiteX0" fmla="*/ 3030862 w 5381929"/>
              <a:gd name="connsiteY0" fmla="*/ 0 h 5890437"/>
              <a:gd name="connsiteX1" fmla="*/ 927042 w 5381929"/>
              <a:gd name="connsiteY1" fmla="*/ 866251 h 5890437"/>
              <a:gd name="connsiteX2" fmla="*/ 672918 w 5381929"/>
              <a:gd name="connsiteY2" fmla="*/ 2220272 h 5890437"/>
              <a:gd name="connsiteX3" fmla="*/ 583 w 5381929"/>
              <a:gd name="connsiteY3" fmla="*/ 3051544 h 5890437"/>
              <a:gd name="connsiteX4" fmla="*/ 510946 w 5381929"/>
              <a:gd name="connsiteY4" fmla="*/ 3327991 h 5890437"/>
              <a:gd name="connsiteX5" fmla="*/ 339858 w 5381929"/>
              <a:gd name="connsiteY5" fmla="*/ 3734790 h 5890437"/>
              <a:gd name="connsiteX6" fmla="*/ 531244 w 5381929"/>
              <a:gd name="connsiteY6" fmla="*/ 3870251 h 5890437"/>
              <a:gd name="connsiteX7" fmla="*/ 372722 w 5381929"/>
              <a:gd name="connsiteY7" fmla="*/ 4061637 h 5890437"/>
              <a:gd name="connsiteX8" fmla="*/ 564108 w 5381929"/>
              <a:gd name="connsiteY8" fmla="*/ 4316819 h 5890437"/>
              <a:gd name="connsiteX9" fmla="*/ 500313 w 5381929"/>
              <a:gd name="connsiteY9" fmla="*/ 4976037 h 5890437"/>
              <a:gd name="connsiteX10" fmla="*/ 1754955 w 5381929"/>
              <a:gd name="connsiteY10" fmla="*/ 5039004 h 5890437"/>
              <a:gd name="connsiteX11" fmla="*/ 1946341 w 5381929"/>
              <a:gd name="connsiteY11" fmla="*/ 5890437 h 5890437"/>
              <a:gd name="connsiteX12" fmla="*/ 4785234 w 5381929"/>
              <a:gd name="connsiteY12" fmla="*/ 5858540 h 5890437"/>
              <a:gd name="connsiteX13" fmla="*/ 4891560 w 5381929"/>
              <a:gd name="connsiteY13" fmla="*/ 3519377 h 5890437"/>
              <a:gd name="connsiteX14" fmla="*/ 3030862 w 5381929"/>
              <a:gd name="connsiteY14" fmla="*/ 0 h 5890437"/>
              <a:gd name="connsiteX0" fmla="*/ 3030862 w 5381929"/>
              <a:gd name="connsiteY0" fmla="*/ 1751 h 5892188"/>
              <a:gd name="connsiteX1" fmla="*/ 927042 w 5381929"/>
              <a:gd name="connsiteY1" fmla="*/ 868002 h 5892188"/>
              <a:gd name="connsiteX2" fmla="*/ 672918 w 5381929"/>
              <a:gd name="connsiteY2" fmla="*/ 2222023 h 5892188"/>
              <a:gd name="connsiteX3" fmla="*/ 583 w 5381929"/>
              <a:gd name="connsiteY3" fmla="*/ 3053295 h 5892188"/>
              <a:gd name="connsiteX4" fmla="*/ 510946 w 5381929"/>
              <a:gd name="connsiteY4" fmla="*/ 3329742 h 5892188"/>
              <a:gd name="connsiteX5" fmla="*/ 339858 w 5381929"/>
              <a:gd name="connsiteY5" fmla="*/ 3736541 h 5892188"/>
              <a:gd name="connsiteX6" fmla="*/ 531244 w 5381929"/>
              <a:gd name="connsiteY6" fmla="*/ 3872002 h 5892188"/>
              <a:gd name="connsiteX7" fmla="*/ 372722 w 5381929"/>
              <a:gd name="connsiteY7" fmla="*/ 4063388 h 5892188"/>
              <a:gd name="connsiteX8" fmla="*/ 564108 w 5381929"/>
              <a:gd name="connsiteY8" fmla="*/ 4318570 h 5892188"/>
              <a:gd name="connsiteX9" fmla="*/ 500313 w 5381929"/>
              <a:gd name="connsiteY9" fmla="*/ 4977788 h 5892188"/>
              <a:gd name="connsiteX10" fmla="*/ 1754955 w 5381929"/>
              <a:gd name="connsiteY10" fmla="*/ 5040755 h 5892188"/>
              <a:gd name="connsiteX11" fmla="*/ 1946341 w 5381929"/>
              <a:gd name="connsiteY11" fmla="*/ 5892188 h 5892188"/>
              <a:gd name="connsiteX12" fmla="*/ 4785234 w 5381929"/>
              <a:gd name="connsiteY12" fmla="*/ 5860291 h 5892188"/>
              <a:gd name="connsiteX13" fmla="*/ 4891560 w 5381929"/>
              <a:gd name="connsiteY13" fmla="*/ 3521128 h 5892188"/>
              <a:gd name="connsiteX14" fmla="*/ 3030862 w 5381929"/>
              <a:gd name="connsiteY14" fmla="*/ 1751 h 5892188"/>
              <a:gd name="connsiteX0" fmla="*/ 3031042 w 5382109"/>
              <a:gd name="connsiteY0" fmla="*/ 1751 h 5892188"/>
              <a:gd name="connsiteX1" fmla="*/ 927222 w 5382109"/>
              <a:gd name="connsiteY1" fmla="*/ 868002 h 5892188"/>
              <a:gd name="connsiteX2" fmla="*/ 577563 w 5382109"/>
              <a:gd name="connsiteY2" fmla="*/ 2303910 h 5892188"/>
              <a:gd name="connsiteX3" fmla="*/ 763 w 5382109"/>
              <a:gd name="connsiteY3" fmla="*/ 3053295 h 5892188"/>
              <a:gd name="connsiteX4" fmla="*/ 511126 w 5382109"/>
              <a:gd name="connsiteY4" fmla="*/ 3329742 h 5892188"/>
              <a:gd name="connsiteX5" fmla="*/ 340038 w 5382109"/>
              <a:gd name="connsiteY5" fmla="*/ 3736541 h 5892188"/>
              <a:gd name="connsiteX6" fmla="*/ 531424 w 5382109"/>
              <a:gd name="connsiteY6" fmla="*/ 3872002 h 5892188"/>
              <a:gd name="connsiteX7" fmla="*/ 372902 w 5382109"/>
              <a:gd name="connsiteY7" fmla="*/ 4063388 h 5892188"/>
              <a:gd name="connsiteX8" fmla="*/ 564288 w 5382109"/>
              <a:gd name="connsiteY8" fmla="*/ 4318570 h 5892188"/>
              <a:gd name="connsiteX9" fmla="*/ 500493 w 5382109"/>
              <a:gd name="connsiteY9" fmla="*/ 4977788 h 5892188"/>
              <a:gd name="connsiteX10" fmla="*/ 1755135 w 5382109"/>
              <a:gd name="connsiteY10" fmla="*/ 5040755 h 5892188"/>
              <a:gd name="connsiteX11" fmla="*/ 1946521 w 5382109"/>
              <a:gd name="connsiteY11" fmla="*/ 5892188 h 5892188"/>
              <a:gd name="connsiteX12" fmla="*/ 4785414 w 5382109"/>
              <a:gd name="connsiteY12" fmla="*/ 5860291 h 5892188"/>
              <a:gd name="connsiteX13" fmla="*/ 4891740 w 5382109"/>
              <a:gd name="connsiteY13" fmla="*/ 3521128 h 5892188"/>
              <a:gd name="connsiteX14" fmla="*/ 3031042 w 5382109"/>
              <a:gd name="connsiteY14" fmla="*/ 1751 h 5892188"/>
              <a:gd name="connsiteX0" fmla="*/ 3031042 w 5382109"/>
              <a:gd name="connsiteY0" fmla="*/ 2101 h 5892538"/>
              <a:gd name="connsiteX1" fmla="*/ 913575 w 5382109"/>
              <a:gd name="connsiteY1" fmla="*/ 827408 h 5892538"/>
              <a:gd name="connsiteX2" fmla="*/ 577563 w 5382109"/>
              <a:gd name="connsiteY2" fmla="*/ 2304260 h 5892538"/>
              <a:gd name="connsiteX3" fmla="*/ 763 w 5382109"/>
              <a:gd name="connsiteY3" fmla="*/ 3053645 h 5892538"/>
              <a:gd name="connsiteX4" fmla="*/ 511126 w 5382109"/>
              <a:gd name="connsiteY4" fmla="*/ 3330092 h 5892538"/>
              <a:gd name="connsiteX5" fmla="*/ 340038 w 5382109"/>
              <a:gd name="connsiteY5" fmla="*/ 3736891 h 5892538"/>
              <a:gd name="connsiteX6" fmla="*/ 531424 w 5382109"/>
              <a:gd name="connsiteY6" fmla="*/ 3872352 h 5892538"/>
              <a:gd name="connsiteX7" fmla="*/ 372902 w 5382109"/>
              <a:gd name="connsiteY7" fmla="*/ 4063738 h 5892538"/>
              <a:gd name="connsiteX8" fmla="*/ 564288 w 5382109"/>
              <a:gd name="connsiteY8" fmla="*/ 4318920 h 5892538"/>
              <a:gd name="connsiteX9" fmla="*/ 500493 w 5382109"/>
              <a:gd name="connsiteY9" fmla="*/ 4978138 h 5892538"/>
              <a:gd name="connsiteX10" fmla="*/ 1755135 w 5382109"/>
              <a:gd name="connsiteY10" fmla="*/ 5041105 h 5892538"/>
              <a:gd name="connsiteX11" fmla="*/ 1946521 w 5382109"/>
              <a:gd name="connsiteY11" fmla="*/ 5892538 h 5892538"/>
              <a:gd name="connsiteX12" fmla="*/ 4785414 w 5382109"/>
              <a:gd name="connsiteY12" fmla="*/ 5860641 h 5892538"/>
              <a:gd name="connsiteX13" fmla="*/ 4891740 w 5382109"/>
              <a:gd name="connsiteY13" fmla="*/ 3521478 h 5892538"/>
              <a:gd name="connsiteX14" fmla="*/ 3031042 w 5382109"/>
              <a:gd name="connsiteY14" fmla="*/ 2101 h 5892538"/>
              <a:gd name="connsiteX0" fmla="*/ 3031042 w 5382109"/>
              <a:gd name="connsiteY0" fmla="*/ 941 h 5891378"/>
              <a:gd name="connsiteX1" fmla="*/ 886280 w 5382109"/>
              <a:gd name="connsiteY1" fmla="*/ 1071908 h 5891378"/>
              <a:gd name="connsiteX2" fmla="*/ 577563 w 5382109"/>
              <a:gd name="connsiteY2" fmla="*/ 2303100 h 5891378"/>
              <a:gd name="connsiteX3" fmla="*/ 763 w 5382109"/>
              <a:gd name="connsiteY3" fmla="*/ 3052485 h 5891378"/>
              <a:gd name="connsiteX4" fmla="*/ 511126 w 5382109"/>
              <a:gd name="connsiteY4" fmla="*/ 3328932 h 5891378"/>
              <a:gd name="connsiteX5" fmla="*/ 340038 w 5382109"/>
              <a:gd name="connsiteY5" fmla="*/ 3735731 h 5891378"/>
              <a:gd name="connsiteX6" fmla="*/ 531424 w 5382109"/>
              <a:gd name="connsiteY6" fmla="*/ 3871192 h 5891378"/>
              <a:gd name="connsiteX7" fmla="*/ 372902 w 5382109"/>
              <a:gd name="connsiteY7" fmla="*/ 4062578 h 5891378"/>
              <a:gd name="connsiteX8" fmla="*/ 564288 w 5382109"/>
              <a:gd name="connsiteY8" fmla="*/ 4317760 h 5891378"/>
              <a:gd name="connsiteX9" fmla="*/ 500493 w 5382109"/>
              <a:gd name="connsiteY9" fmla="*/ 4976978 h 5891378"/>
              <a:gd name="connsiteX10" fmla="*/ 1755135 w 5382109"/>
              <a:gd name="connsiteY10" fmla="*/ 5039945 h 5891378"/>
              <a:gd name="connsiteX11" fmla="*/ 1946521 w 5382109"/>
              <a:gd name="connsiteY11" fmla="*/ 5891378 h 5891378"/>
              <a:gd name="connsiteX12" fmla="*/ 4785414 w 5382109"/>
              <a:gd name="connsiteY12" fmla="*/ 5859481 h 5891378"/>
              <a:gd name="connsiteX13" fmla="*/ 4891740 w 5382109"/>
              <a:gd name="connsiteY13" fmla="*/ 3520318 h 5891378"/>
              <a:gd name="connsiteX14" fmla="*/ 3031042 w 5382109"/>
              <a:gd name="connsiteY14" fmla="*/ 941 h 5891378"/>
              <a:gd name="connsiteX0" fmla="*/ 3031042 w 5382109"/>
              <a:gd name="connsiteY0" fmla="*/ 753 h 5891190"/>
              <a:gd name="connsiteX1" fmla="*/ 886280 w 5382109"/>
              <a:gd name="connsiteY1" fmla="*/ 1071720 h 5891190"/>
              <a:gd name="connsiteX2" fmla="*/ 577563 w 5382109"/>
              <a:gd name="connsiteY2" fmla="*/ 2302912 h 5891190"/>
              <a:gd name="connsiteX3" fmla="*/ 763 w 5382109"/>
              <a:gd name="connsiteY3" fmla="*/ 3052297 h 5891190"/>
              <a:gd name="connsiteX4" fmla="*/ 511126 w 5382109"/>
              <a:gd name="connsiteY4" fmla="*/ 3328744 h 5891190"/>
              <a:gd name="connsiteX5" fmla="*/ 340038 w 5382109"/>
              <a:gd name="connsiteY5" fmla="*/ 3735543 h 5891190"/>
              <a:gd name="connsiteX6" fmla="*/ 531424 w 5382109"/>
              <a:gd name="connsiteY6" fmla="*/ 3871004 h 5891190"/>
              <a:gd name="connsiteX7" fmla="*/ 372902 w 5382109"/>
              <a:gd name="connsiteY7" fmla="*/ 4062390 h 5891190"/>
              <a:gd name="connsiteX8" fmla="*/ 564288 w 5382109"/>
              <a:gd name="connsiteY8" fmla="*/ 4317572 h 5891190"/>
              <a:gd name="connsiteX9" fmla="*/ 500493 w 5382109"/>
              <a:gd name="connsiteY9" fmla="*/ 4976790 h 5891190"/>
              <a:gd name="connsiteX10" fmla="*/ 1755135 w 5382109"/>
              <a:gd name="connsiteY10" fmla="*/ 5039757 h 5891190"/>
              <a:gd name="connsiteX11" fmla="*/ 1946521 w 5382109"/>
              <a:gd name="connsiteY11" fmla="*/ 5891190 h 5891190"/>
              <a:gd name="connsiteX12" fmla="*/ 4785414 w 5382109"/>
              <a:gd name="connsiteY12" fmla="*/ 5859293 h 5891190"/>
              <a:gd name="connsiteX13" fmla="*/ 4891740 w 5382109"/>
              <a:gd name="connsiteY13" fmla="*/ 3520130 h 5891190"/>
              <a:gd name="connsiteX14" fmla="*/ 3031042 w 5382109"/>
              <a:gd name="connsiteY14" fmla="*/ 753 h 5891190"/>
              <a:gd name="connsiteX0" fmla="*/ 3031042 w 5382109"/>
              <a:gd name="connsiteY0" fmla="*/ 753 h 5891190"/>
              <a:gd name="connsiteX1" fmla="*/ 886280 w 5382109"/>
              <a:gd name="connsiteY1" fmla="*/ 1071720 h 5891190"/>
              <a:gd name="connsiteX2" fmla="*/ 577563 w 5382109"/>
              <a:gd name="connsiteY2" fmla="*/ 2302912 h 5891190"/>
              <a:gd name="connsiteX3" fmla="*/ 763 w 5382109"/>
              <a:gd name="connsiteY3" fmla="*/ 3052297 h 5891190"/>
              <a:gd name="connsiteX4" fmla="*/ 511126 w 5382109"/>
              <a:gd name="connsiteY4" fmla="*/ 3328744 h 5891190"/>
              <a:gd name="connsiteX5" fmla="*/ 340038 w 5382109"/>
              <a:gd name="connsiteY5" fmla="*/ 3735543 h 5891190"/>
              <a:gd name="connsiteX6" fmla="*/ 531424 w 5382109"/>
              <a:gd name="connsiteY6" fmla="*/ 3871004 h 5891190"/>
              <a:gd name="connsiteX7" fmla="*/ 372902 w 5382109"/>
              <a:gd name="connsiteY7" fmla="*/ 4062390 h 5891190"/>
              <a:gd name="connsiteX8" fmla="*/ 564288 w 5382109"/>
              <a:gd name="connsiteY8" fmla="*/ 4317572 h 5891190"/>
              <a:gd name="connsiteX9" fmla="*/ 500493 w 5382109"/>
              <a:gd name="connsiteY9" fmla="*/ 4976790 h 5891190"/>
              <a:gd name="connsiteX10" fmla="*/ 1755135 w 5382109"/>
              <a:gd name="connsiteY10" fmla="*/ 5039757 h 5891190"/>
              <a:gd name="connsiteX11" fmla="*/ 1946521 w 5382109"/>
              <a:gd name="connsiteY11" fmla="*/ 5891190 h 5891190"/>
              <a:gd name="connsiteX12" fmla="*/ 4785414 w 5382109"/>
              <a:gd name="connsiteY12" fmla="*/ 5859293 h 5891190"/>
              <a:gd name="connsiteX13" fmla="*/ 4891740 w 5382109"/>
              <a:gd name="connsiteY13" fmla="*/ 3520130 h 5891190"/>
              <a:gd name="connsiteX14" fmla="*/ 3031042 w 5382109"/>
              <a:gd name="connsiteY14" fmla="*/ 753 h 5891190"/>
              <a:gd name="connsiteX0" fmla="*/ 3031042 w 5382109"/>
              <a:gd name="connsiteY0" fmla="*/ 792 h 5891229"/>
              <a:gd name="connsiteX1" fmla="*/ 777098 w 5382109"/>
              <a:gd name="connsiteY1" fmla="*/ 1044464 h 5891229"/>
              <a:gd name="connsiteX2" fmla="*/ 577563 w 5382109"/>
              <a:gd name="connsiteY2" fmla="*/ 2302951 h 5891229"/>
              <a:gd name="connsiteX3" fmla="*/ 763 w 5382109"/>
              <a:gd name="connsiteY3" fmla="*/ 3052336 h 5891229"/>
              <a:gd name="connsiteX4" fmla="*/ 511126 w 5382109"/>
              <a:gd name="connsiteY4" fmla="*/ 3328783 h 5891229"/>
              <a:gd name="connsiteX5" fmla="*/ 340038 w 5382109"/>
              <a:gd name="connsiteY5" fmla="*/ 3735582 h 5891229"/>
              <a:gd name="connsiteX6" fmla="*/ 531424 w 5382109"/>
              <a:gd name="connsiteY6" fmla="*/ 3871043 h 5891229"/>
              <a:gd name="connsiteX7" fmla="*/ 372902 w 5382109"/>
              <a:gd name="connsiteY7" fmla="*/ 4062429 h 5891229"/>
              <a:gd name="connsiteX8" fmla="*/ 564288 w 5382109"/>
              <a:gd name="connsiteY8" fmla="*/ 4317611 h 5891229"/>
              <a:gd name="connsiteX9" fmla="*/ 500493 w 5382109"/>
              <a:gd name="connsiteY9" fmla="*/ 4976829 h 5891229"/>
              <a:gd name="connsiteX10" fmla="*/ 1755135 w 5382109"/>
              <a:gd name="connsiteY10" fmla="*/ 5039796 h 5891229"/>
              <a:gd name="connsiteX11" fmla="*/ 1946521 w 5382109"/>
              <a:gd name="connsiteY11" fmla="*/ 5891229 h 5891229"/>
              <a:gd name="connsiteX12" fmla="*/ 4785414 w 5382109"/>
              <a:gd name="connsiteY12" fmla="*/ 5859332 h 5891229"/>
              <a:gd name="connsiteX13" fmla="*/ 4891740 w 5382109"/>
              <a:gd name="connsiteY13" fmla="*/ 3520169 h 5891229"/>
              <a:gd name="connsiteX14" fmla="*/ 3031042 w 5382109"/>
              <a:gd name="connsiteY14" fmla="*/ 792 h 5891229"/>
              <a:gd name="connsiteX0" fmla="*/ 3031042 w 5382109"/>
              <a:gd name="connsiteY0" fmla="*/ 792 h 5891229"/>
              <a:gd name="connsiteX1" fmla="*/ 777098 w 5382109"/>
              <a:gd name="connsiteY1" fmla="*/ 1044464 h 5891229"/>
              <a:gd name="connsiteX2" fmla="*/ 577563 w 5382109"/>
              <a:gd name="connsiteY2" fmla="*/ 2302951 h 5891229"/>
              <a:gd name="connsiteX3" fmla="*/ 763 w 5382109"/>
              <a:gd name="connsiteY3" fmla="*/ 3052336 h 5891229"/>
              <a:gd name="connsiteX4" fmla="*/ 511126 w 5382109"/>
              <a:gd name="connsiteY4" fmla="*/ 3328783 h 5891229"/>
              <a:gd name="connsiteX5" fmla="*/ 340038 w 5382109"/>
              <a:gd name="connsiteY5" fmla="*/ 3735582 h 5891229"/>
              <a:gd name="connsiteX6" fmla="*/ 531424 w 5382109"/>
              <a:gd name="connsiteY6" fmla="*/ 3871043 h 5891229"/>
              <a:gd name="connsiteX7" fmla="*/ 372902 w 5382109"/>
              <a:gd name="connsiteY7" fmla="*/ 4062429 h 5891229"/>
              <a:gd name="connsiteX8" fmla="*/ 564288 w 5382109"/>
              <a:gd name="connsiteY8" fmla="*/ 4317611 h 5891229"/>
              <a:gd name="connsiteX9" fmla="*/ 500493 w 5382109"/>
              <a:gd name="connsiteY9" fmla="*/ 4976829 h 5891229"/>
              <a:gd name="connsiteX10" fmla="*/ 1755135 w 5382109"/>
              <a:gd name="connsiteY10" fmla="*/ 5039796 h 5891229"/>
              <a:gd name="connsiteX11" fmla="*/ 1946521 w 5382109"/>
              <a:gd name="connsiteY11" fmla="*/ 5891229 h 5891229"/>
              <a:gd name="connsiteX12" fmla="*/ 4785414 w 5382109"/>
              <a:gd name="connsiteY12" fmla="*/ 5859332 h 5891229"/>
              <a:gd name="connsiteX13" fmla="*/ 4891740 w 5382109"/>
              <a:gd name="connsiteY13" fmla="*/ 3520169 h 5891229"/>
              <a:gd name="connsiteX14" fmla="*/ 3031042 w 5382109"/>
              <a:gd name="connsiteY14" fmla="*/ 792 h 5891229"/>
              <a:gd name="connsiteX0" fmla="*/ 3031042 w 5382109"/>
              <a:gd name="connsiteY0" fmla="*/ 792 h 5891229"/>
              <a:gd name="connsiteX1" fmla="*/ 777098 w 5382109"/>
              <a:gd name="connsiteY1" fmla="*/ 1044464 h 5891229"/>
              <a:gd name="connsiteX2" fmla="*/ 577563 w 5382109"/>
              <a:gd name="connsiteY2" fmla="*/ 2302951 h 5891229"/>
              <a:gd name="connsiteX3" fmla="*/ 763 w 5382109"/>
              <a:gd name="connsiteY3" fmla="*/ 3052336 h 5891229"/>
              <a:gd name="connsiteX4" fmla="*/ 511126 w 5382109"/>
              <a:gd name="connsiteY4" fmla="*/ 3328783 h 5891229"/>
              <a:gd name="connsiteX5" fmla="*/ 340038 w 5382109"/>
              <a:gd name="connsiteY5" fmla="*/ 3735582 h 5891229"/>
              <a:gd name="connsiteX6" fmla="*/ 531424 w 5382109"/>
              <a:gd name="connsiteY6" fmla="*/ 3871043 h 5891229"/>
              <a:gd name="connsiteX7" fmla="*/ 372902 w 5382109"/>
              <a:gd name="connsiteY7" fmla="*/ 4062429 h 5891229"/>
              <a:gd name="connsiteX8" fmla="*/ 564288 w 5382109"/>
              <a:gd name="connsiteY8" fmla="*/ 4317611 h 5891229"/>
              <a:gd name="connsiteX9" fmla="*/ 500493 w 5382109"/>
              <a:gd name="connsiteY9" fmla="*/ 4976829 h 5891229"/>
              <a:gd name="connsiteX10" fmla="*/ 1755135 w 5382109"/>
              <a:gd name="connsiteY10" fmla="*/ 5039796 h 5891229"/>
              <a:gd name="connsiteX11" fmla="*/ 1946521 w 5382109"/>
              <a:gd name="connsiteY11" fmla="*/ 5891229 h 5891229"/>
              <a:gd name="connsiteX12" fmla="*/ 4785414 w 5382109"/>
              <a:gd name="connsiteY12" fmla="*/ 5859332 h 5891229"/>
              <a:gd name="connsiteX13" fmla="*/ 4891740 w 5382109"/>
              <a:gd name="connsiteY13" fmla="*/ 3520169 h 5891229"/>
              <a:gd name="connsiteX14" fmla="*/ 3031042 w 5382109"/>
              <a:gd name="connsiteY14" fmla="*/ 792 h 5891229"/>
              <a:gd name="connsiteX0" fmla="*/ 3031042 w 5382109"/>
              <a:gd name="connsiteY0" fmla="*/ 627 h 5891064"/>
              <a:gd name="connsiteX1" fmla="*/ 777098 w 5382109"/>
              <a:gd name="connsiteY1" fmla="*/ 1180776 h 5891064"/>
              <a:gd name="connsiteX2" fmla="*/ 577563 w 5382109"/>
              <a:gd name="connsiteY2" fmla="*/ 2302786 h 5891064"/>
              <a:gd name="connsiteX3" fmla="*/ 763 w 5382109"/>
              <a:gd name="connsiteY3" fmla="*/ 3052171 h 5891064"/>
              <a:gd name="connsiteX4" fmla="*/ 511126 w 5382109"/>
              <a:gd name="connsiteY4" fmla="*/ 3328618 h 5891064"/>
              <a:gd name="connsiteX5" fmla="*/ 340038 w 5382109"/>
              <a:gd name="connsiteY5" fmla="*/ 3735417 h 5891064"/>
              <a:gd name="connsiteX6" fmla="*/ 531424 w 5382109"/>
              <a:gd name="connsiteY6" fmla="*/ 3870878 h 5891064"/>
              <a:gd name="connsiteX7" fmla="*/ 372902 w 5382109"/>
              <a:gd name="connsiteY7" fmla="*/ 4062264 h 5891064"/>
              <a:gd name="connsiteX8" fmla="*/ 564288 w 5382109"/>
              <a:gd name="connsiteY8" fmla="*/ 4317446 h 5891064"/>
              <a:gd name="connsiteX9" fmla="*/ 500493 w 5382109"/>
              <a:gd name="connsiteY9" fmla="*/ 4976664 h 5891064"/>
              <a:gd name="connsiteX10" fmla="*/ 1755135 w 5382109"/>
              <a:gd name="connsiteY10" fmla="*/ 5039631 h 5891064"/>
              <a:gd name="connsiteX11" fmla="*/ 1946521 w 5382109"/>
              <a:gd name="connsiteY11" fmla="*/ 5891064 h 5891064"/>
              <a:gd name="connsiteX12" fmla="*/ 4785414 w 5382109"/>
              <a:gd name="connsiteY12" fmla="*/ 5859167 h 5891064"/>
              <a:gd name="connsiteX13" fmla="*/ 4891740 w 5382109"/>
              <a:gd name="connsiteY13" fmla="*/ 3520004 h 5891064"/>
              <a:gd name="connsiteX14" fmla="*/ 3031042 w 5382109"/>
              <a:gd name="connsiteY14" fmla="*/ 627 h 5891064"/>
              <a:gd name="connsiteX0" fmla="*/ 3031042 w 5382109"/>
              <a:gd name="connsiteY0" fmla="*/ 968 h 5891405"/>
              <a:gd name="connsiteX1" fmla="*/ 777098 w 5382109"/>
              <a:gd name="connsiteY1" fmla="*/ 1181117 h 5891405"/>
              <a:gd name="connsiteX2" fmla="*/ 577563 w 5382109"/>
              <a:gd name="connsiteY2" fmla="*/ 2303127 h 5891405"/>
              <a:gd name="connsiteX3" fmla="*/ 763 w 5382109"/>
              <a:gd name="connsiteY3" fmla="*/ 3052512 h 5891405"/>
              <a:gd name="connsiteX4" fmla="*/ 511126 w 5382109"/>
              <a:gd name="connsiteY4" fmla="*/ 3328959 h 5891405"/>
              <a:gd name="connsiteX5" fmla="*/ 340038 w 5382109"/>
              <a:gd name="connsiteY5" fmla="*/ 3735758 h 5891405"/>
              <a:gd name="connsiteX6" fmla="*/ 531424 w 5382109"/>
              <a:gd name="connsiteY6" fmla="*/ 3871219 h 5891405"/>
              <a:gd name="connsiteX7" fmla="*/ 372902 w 5382109"/>
              <a:gd name="connsiteY7" fmla="*/ 4062605 h 5891405"/>
              <a:gd name="connsiteX8" fmla="*/ 564288 w 5382109"/>
              <a:gd name="connsiteY8" fmla="*/ 4317787 h 5891405"/>
              <a:gd name="connsiteX9" fmla="*/ 500493 w 5382109"/>
              <a:gd name="connsiteY9" fmla="*/ 4977005 h 5891405"/>
              <a:gd name="connsiteX10" fmla="*/ 1755135 w 5382109"/>
              <a:gd name="connsiteY10" fmla="*/ 5039972 h 5891405"/>
              <a:gd name="connsiteX11" fmla="*/ 1946521 w 5382109"/>
              <a:gd name="connsiteY11" fmla="*/ 5891405 h 5891405"/>
              <a:gd name="connsiteX12" fmla="*/ 4785414 w 5382109"/>
              <a:gd name="connsiteY12" fmla="*/ 5859508 h 5891405"/>
              <a:gd name="connsiteX13" fmla="*/ 4891740 w 5382109"/>
              <a:gd name="connsiteY13" fmla="*/ 3520345 h 5891405"/>
              <a:gd name="connsiteX14" fmla="*/ 3031042 w 5382109"/>
              <a:gd name="connsiteY14" fmla="*/ 968 h 5891405"/>
              <a:gd name="connsiteX0" fmla="*/ 3031042 w 5382109"/>
              <a:gd name="connsiteY0" fmla="*/ 968 h 5891405"/>
              <a:gd name="connsiteX1" fmla="*/ 777098 w 5382109"/>
              <a:gd name="connsiteY1" fmla="*/ 1181117 h 5891405"/>
              <a:gd name="connsiteX2" fmla="*/ 577563 w 5382109"/>
              <a:gd name="connsiteY2" fmla="*/ 2303127 h 5891405"/>
              <a:gd name="connsiteX3" fmla="*/ 763 w 5382109"/>
              <a:gd name="connsiteY3" fmla="*/ 3052512 h 5891405"/>
              <a:gd name="connsiteX4" fmla="*/ 511126 w 5382109"/>
              <a:gd name="connsiteY4" fmla="*/ 3328959 h 5891405"/>
              <a:gd name="connsiteX5" fmla="*/ 340038 w 5382109"/>
              <a:gd name="connsiteY5" fmla="*/ 3735758 h 5891405"/>
              <a:gd name="connsiteX6" fmla="*/ 531424 w 5382109"/>
              <a:gd name="connsiteY6" fmla="*/ 3871219 h 5891405"/>
              <a:gd name="connsiteX7" fmla="*/ 372902 w 5382109"/>
              <a:gd name="connsiteY7" fmla="*/ 4062605 h 5891405"/>
              <a:gd name="connsiteX8" fmla="*/ 564288 w 5382109"/>
              <a:gd name="connsiteY8" fmla="*/ 4317787 h 5891405"/>
              <a:gd name="connsiteX9" fmla="*/ 500493 w 5382109"/>
              <a:gd name="connsiteY9" fmla="*/ 4977005 h 5891405"/>
              <a:gd name="connsiteX10" fmla="*/ 1755135 w 5382109"/>
              <a:gd name="connsiteY10" fmla="*/ 5039972 h 5891405"/>
              <a:gd name="connsiteX11" fmla="*/ 1946521 w 5382109"/>
              <a:gd name="connsiteY11" fmla="*/ 5891405 h 5891405"/>
              <a:gd name="connsiteX12" fmla="*/ 4785414 w 5382109"/>
              <a:gd name="connsiteY12" fmla="*/ 5859508 h 5891405"/>
              <a:gd name="connsiteX13" fmla="*/ 4891740 w 5382109"/>
              <a:gd name="connsiteY13" fmla="*/ 3520345 h 5891405"/>
              <a:gd name="connsiteX14" fmla="*/ 3031042 w 5382109"/>
              <a:gd name="connsiteY14" fmla="*/ 968 h 5891405"/>
              <a:gd name="connsiteX0" fmla="*/ 3031204 w 5382271"/>
              <a:gd name="connsiteY0" fmla="*/ 968 h 5891405"/>
              <a:gd name="connsiteX1" fmla="*/ 777260 w 5382271"/>
              <a:gd name="connsiteY1" fmla="*/ 1181117 h 5891405"/>
              <a:gd name="connsiteX2" fmla="*/ 523134 w 5382271"/>
              <a:gd name="connsiteY2" fmla="*/ 2303127 h 5891405"/>
              <a:gd name="connsiteX3" fmla="*/ 925 w 5382271"/>
              <a:gd name="connsiteY3" fmla="*/ 3052512 h 5891405"/>
              <a:gd name="connsiteX4" fmla="*/ 511288 w 5382271"/>
              <a:gd name="connsiteY4" fmla="*/ 3328959 h 5891405"/>
              <a:gd name="connsiteX5" fmla="*/ 340200 w 5382271"/>
              <a:gd name="connsiteY5" fmla="*/ 3735758 h 5891405"/>
              <a:gd name="connsiteX6" fmla="*/ 531586 w 5382271"/>
              <a:gd name="connsiteY6" fmla="*/ 3871219 h 5891405"/>
              <a:gd name="connsiteX7" fmla="*/ 373064 w 5382271"/>
              <a:gd name="connsiteY7" fmla="*/ 4062605 h 5891405"/>
              <a:gd name="connsiteX8" fmla="*/ 564450 w 5382271"/>
              <a:gd name="connsiteY8" fmla="*/ 4317787 h 5891405"/>
              <a:gd name="connsiteX9" fmla="*/ 500655 w 5382271"/>
              <a:gd name="connsiteY9" fmla="*/ 4977005 h 5891405"/>
              <a:gd name="connsiteX10" fmla="*/ 1755297 w 5382271"/>
              <a:gd name="connsiteY10" fmla="*/ 5039972 h 5891405"/>
              <a:gd name="connsiteX11" fmla="*/ 1946683 w 5382271"/>
              <a:gd name="connsiteY11" fmla="*/ 5891405 h 5891405"/>
              <a:gd name="connsiteX12" fmla="*/ 4785576 w 5382271"/>
              <a:gd name="connsiteY12" fmla="*/ 5859508 h 5891405"/>
              <a:gd name="connsiteX13" fmla="*/ 4891902 w 5382271"/>
              <a:gd name="connsiteY13" fmla="*/ 3520345 h 5891405"/>
              <a:gd name="connsiteX14" fmla="*/ 3031204 w 5382271"/>
              <a:gd name="connsiteY14" fmla="*/ 968 h 5891405"/>
              <a:gd name="connsiteX0" fmla="*/ 3031204 w 5382271"/>
              <a:gd name="connsiteY0" fmla="*/ 968 h 5891405"/>
              <a:gd name="connsiteX1" fmla="*/ 777260 w 5382271"/>
              <a:gd name="connsiteY1" fmla="*/ 1181117 h 5891405"/>
              <a:gd name="connsiteX2" fmla="*/ 523134 w 5382271"/>
              <a:gd name="connsiteY2" fmla="*/ 2303127 h 5891405"/>
              <a:gd name="connsiteX3" fmla="*/ 925 w 5382271"/>
              <a:gd name="connsiteY3" fmla="*/ 3052512 h 5891405"/>
              <a:gd name="connsiteX4" fmla="*/ 511288 w 5382271"/>
              <a:gd name="connsiteY4" fmla="*/ 3328959 h 5891405"/>
              <a:gd name="connsiteX5" fmla="*/ 340200 w 5382271"/>
              <a:gd name="connsiteY5" fmla="*/ 3735758 h 5891405"/>
              <a:gd name="connsiteX6" fmla="*/ 531586 w 5382271"/>
              <a:gd name="connsiteY6" fmla="*/ 3871219 h 5891405"/>
              <a:gd name="connsiteX7" fmla="*/ 373064 w 5382271"/>
              <a:gd name="connsiteY7" fmla="*/ 4062605 h 5891405"/>
              <a:gd name="connsiteX8" fmla="*/ 564450 w 5382271"/>
              <a:gd name="connsiteY8" fmla="*/ 4317787 h 5891405"/>
              <a:gd name="connsiteX9" fmla="*/ 500655 w 5382271"/>
              <a:gd name="connsiteY9" fmla="*/ 4977005 h 5891405"/>
              <a:gd name="connsiteX10" fmla="*/ 1755297 w 5382271"/>
              <a:gd name="connsiteY10" fmla="*/ 5039972 h 5891405"/>
              <a:gd name="connsiteX11" fmla="*/ 1946683 w 5382271"/>
              <a:gd name="connsiteY11" fmla="*/ 5891405 h 5891405"/>
              <a:gd name="connsiteX12" fmla="*/ 4785576 w 5382271"/>
              <a:gd name="connsiteY12" fmla="*/ 5859508 h 5891405"/>
              <a:gd name="connsiteX13" fmla="*/ 4891902 w 5382271"/>
              <a:gd name="connsiteY13" fmla="*/ 3520345 h 5891405"/>
              <a:gd name="connsiteX14" fmla="*/ 3031204 w 5382271"/>
              <a:gd name="connsiteY14" fmla="*/ 968 h 5891405"/>
              <a:gd name="connsiteX0" fmla="*/ 3031204 w 5382271"/>
              <a:gd name="connsiteY0" fmla="*/ 968 h 5891405"/>
              <a:gd name="connsiteX1" fmla="*/ 777260 w 5382271"/>
              <a:gd name="connsiteY1" fmla="*/ 1181117 h 5891405"/>
              <a:gd name="connsiteX2" fmla="*/ 523134 w 5382271"/>
              <a:gd name="connsiteY2" fmla="*/ 2303127 h 5891405"/>
              <a:gd name="connsiteX3" fmla="*/ 925 w 5382271"/>
              <a:gd name="connsiteY3" fmla="*/ 3052512 h 5891405"/>
              <a:gd name="connsiteX4" fmla="*/ 511288 w 5382271"/>
              <a:gd name="connsiteY4" fmla="*/ 3328959 h 5891405"/>
              <a:gd name="connsiteX5" fmla="*/ 340200 w 5382271"/>
              <a:gd name="connsiteY5" fmla="*/ 3735758 h 5891405"/>
              <a:gd name="connsiteX6" fmla="*/ 531586 w 5382271"/>
              <a:gd name="connsiteY6" fmla="*/ 3871219 h 5891405"/>
              <a:gd name="connsiteX7" fmla="*/ 373064 w 5382271"/>
              <a:gd name="connsiteY7" fmla="*/ 4062605 h 5891405"/>
              <a:gd name="connsiteX8" fmla="*/ 564450 w 5382271"/>
              <a:gd name="connsiteY8" fmla="*/ 4317787 h 5891405"/>
              <a:gd name="connsiteX9" fmla="*/ 500655 w 5382271"/>
              <a:gd name="connsiteY9" fmla="*/ 4977005 h 5891405"/>
              <a:gd name="connsiteX10" fmla="*/ 1755297 w 5382271"/>
              <a:gd name="connsiteY10" fmla="*/ 5039972 h 5891405"/>
              <a:gd name="connsiteX11" fmla="*/ 1946683 w 5382271"/>
              <a:gd name="connsiteY11" fmla="*/ 5891405 h 5891405"/>
              <a:gd name="connsiteX12" fmla="*/ 4785576 w 5382271"/>
              <a:gd name="connsiteY12" fmla="*/ 5859508 h 5891405"/>
              <a:gd name="connsiteX13" fmla="*/ 4891902 w 5382271"/>
              <a:gd name="connsiteY13" fmla="*/ 3520345 h 5891405"/>
              <a:gd name="connsiteX14" fmla="*/ 3031204 w 5382271"/>
              <a:gd name="connsiteY14" fmla="*/ 968 h 5891405"/>
              <a:gd name="connsiteX0" fmla="*/ 3038119 w 5389186"/>
              <a:gd name="connsiteY0" fmla="*/ 968 h 5891405"/>
              <a:gd name="connsiteX1" fmla="*/ 784175 w 5389186"/>
              <a:gd name="connsiteY1" fmla="*/ 1181117 h 5891405"/>
              <a:gd name="connsiteX2" fmla="*/ 530049 w 5389186"/>
              <a:gd name="connsiteY2" fmla="*/ 2303127 h 5891405"/>
              <a:gd name="connsiteX3" fmla="*/ 7840 w 5389186"/>
              <a:gd name="connsiteY3" fmla="*/ 3052512 h 5891405"/>
              <a:gd name="connsiteX4" fmla="*/ 518203 w 5389186"/>
              <a:gd name="connsiteY4" fmla="*/ 3328959 h 5891405"/>
              <a:gd name="connsiteX5" fmla="*/ 347115 w 5389186"/>
              <a:gd name="connsiteY5" fmla="*/ 3735758 h 5891405"/>
              <a:gd name="connsiteX6" fmla="*/ 538501 w 5389186"/>
              <a:gd name="connsiteY6" fmla="*/ 3871219 h 5891405"/>
              <a:gd name="connsiteX7" fmla="*/ 379979 w 5389186"/>
              <a:gd name="connsiteY7" fmla="*/ 4062605 h 5891405"/>
              <a:gd name="connsiteX8" fmla="*/ 571365 w 5389186"/>
              <a:gd name="connsiteY8" fmla="*/ 4317787 h 5891405"/>
              <a:gd name="connsiteX9" fmla="*/ 507570 w 5389186"/>
              <a:gd name="connsiteY9" fmla="*/ 4977005 h 5891405"/>
              <a:gd name="connsiteX10" fmla="*/ 1762212 w 5389186"/>
              <a:gd name="connsiteY10" fmla="*/ 5039972 h 5891405"/>
              <a:gd name="connsiteX11" fmla="*/ 1953598 w 5389186"/>
              <a:gd name="connsiteY11" fmla="*/ 5891405 h 5891405"/>
              <a:gd name="connsiteX12" fmla="*/ 4792491 w 5389186"/>
              <a:gd name="connsiteY12" fmla="*/ 5859508 h 5891405"/>
              <a:gd name="connsiteX13" fmla="*/ 4898817 w 5389186"/>
              <a:gd name="connsiteY13" fmla="*/ 3520345 h 5891405"/>
              <a:gd name="connsiteX14" fmla="*/ 3038119 w 5389186"/>
              <a:gd name="connsiteY14" fmla="*/ 968 h 5891405"/>
              <a:gd name="connsiteX0" fmla="*/ 3037057 w 5388124"/>
              <a:gd name="connsiteY0" fmla="*/ 968 h 5891405"/>
              <a:gd name="connsiteX1" fmla="*/ 783113 w 5388124"/>
              <a:gd name="connsiteY1" fmla="*/ 1181117 h 5891405"/>
              <a:gd name="connsiteX2" fmla="*/ 528987 w 5388124"/>
              <a:gd name="connsiteY2" fmla="*/ 2303127 h 5891405"/>
              <a:gd name="connsiteX3" fmla="*/ 6778 w 5388124"/>
              <a:gd name="connsiteY3" fmla="*/ 3052512 h 5891405"/>
              <a:gd name="connsiteX4" fmla="*/ 517141 w 5388124"/>
              <a:gd name="connsiteY4" fmla="*/ 3328959 h 5891405"/>
              <a:gd name="connsiteX5" fmla="*/ 346053 w 5388124"/>
              <a:gd name="connsiteY5" fmla="*/ 3735758 h 5891405"/>
              <a:gd name="connsiteX6" fmla="*/ 537439 w 5388124"/>
              <a:gd name="connsiteY6" fmla="*/ 3871219 h 5891405"/>
              <a:gd name="connsiteX7" fmla="*/ 378917 w 5388124"/>
              <a:gd name="connsiteY7" fmla="*/ 4062605 h 5891405"/>
              <a:gd name="connsiteX8" fmla="*/ 570303 w 5388124"/>
              <a:gd name="connsiteY8" fmla="*/ 4317787 h 5891405"/>
              <a:gd name="connsiteX9" fmla="*/ 506508 w 5388124"/>
              <a:gd name="connsiteY9" fmla="*/ 4977005 h 5891405"/>
              <a:gd name="connsiteX10" fmla="*/ 1761150 w 5388124"/>
              <a:gd name="connsiteY10" fmla="*/ 5039972 h 5891405"/>
              <a:gd name="connsiteX11" fmla="*/ 1952536 w 5388124"/>
              <a:gd name="connsiteY11" fmla="*/ 5891405 h 5891405"/>
              <a:gd name="connsiteX12" fmla="*/ 4791429 w 5388124"/>
              <a:gd name="connsiteY12" fmla="*/ 5859508 h 5891405"/>
              <a:gd name="connsiteX13" fmla="*/ 4897755 w 5388124"/>
              <a:gd name="connsiteY13" fmla="*/ 3520345 h 5891405"/>
              <a:gd name="connsiteX14" fmla="*/ 3037057 w 5388124"/>
              <a:gd name="connsiteY14" fmla="*/ 968 h 5891405"/>
              <a:gd name="connsiteX0" fmla="*/ 3034541 w 5385608"/>
              <a:gd name="connsiteY0" fmla="*/ 968 h 5891405"/>
              <a:gd name="connsiteX1" fmla="*/ 780597 w 5385608"/>
              <a:gd name="connsiteY1" fmla="*/ 1181117 h 5891405"/>
              <a:gd name="connsiteX2" fmla="*/ 526471 w 5385608"/>
              <a:gd name="connsiteY2" fmla="*/ 2303127 h 5891405"/>
              <a:gd name="connsiteX3" fmla="*/ 4262 w 5385608"/>
              <a:gd name="connsiteY3" fmla="*/ 3052512 h 5891405"/>
              <a:gd name="connsiteX4" fmla="*/ 514625 w 5385608"/>
              <a:gd name="connsiteY4" fmla="*/ 3328959 h 5891405"/>
              <a:gd name="connsiteX5" fmla="*/ 343537 w 5385608"/>
              <a:gd name="connsiteY5" fmla="*/ 3735758 h 5891405"/>
              <a:gd name="connsiteX6" fmla="*/ 534923 w 5385608"/>
              <a:gd name="connsiteY6" fmla="*/ 3871219 h 5891405"/>
              <a:gd name="connsiteX7" fmla="*/ 376401 w 5385608"/>
              <a:gd name="connsiteY7" fmla="*/ 4062605 h 5891405"/>
              <a:gd name="connsiteX8" fmla="*/ 567787 w 5385608"/>
              <a:gd name="connsiteY8" fmla="*/ 4317787 h 5891405"/>
              <a:gd name="connsiteX9" fmla="*/ 503992 w 5385608"/>
              <a:gd name="connsiteY9" fmla="*/ 4977005 h 5891405"/>
              <a:gd name="connsiteX10" fmla="*/ 1758634 w 5385608"/>
              <a:gd name="connsiteY10" fmla="*/ 5039972 h 5891405"/>
              <a:gd name="connsiteX11" fmla="*/ 1950020 w 5385608"/>
              <a:gd name="connsiteY11" fmla="*/ 5891405 h 5891405"/>
              <a:gd name="connsiteX12" fmla="*/ 4788913 w 5385608"/>
              <a:gd name="connsiteY12" fmla="*/ 5859508 h 5891405"/>
              <a:gd name="connsiteX13" fmla="*/ 4895239 w 5385608"/>
              <a:gd name="connsiteY13" fmla="*/ 3520345 h 5891405"/>
              <a:gd name="connsiteX14" fmla="*/ 3034541 w 5385608"/>
              <a:gd name="connsiteY14" fmla="*/ 968 h 5891405"/>
              <a:gd name="connsiteX0" fmla="*/ 3034541 w 5385608"/>
              <a:gd name="connsiteY0" fmla="*/ 968 h 5891405"/>
              <a:gd name="connsiteX1" fmla="*/ 780597 w 5385608"/>
              <a:gd name="connsiteY1" fmla="*/ 1181117 h 5891405"/>
              <a:gd name="connsiteX2" fmla="*/ 526471 w 5385608"/>
              <a:gd name="connsiteY2" fmla="*/ 2303127 h 5891405"/>
              <a:gd name="connsiteX3" fmla="*/ 4262 w 5385608"/>
              <a:gd name="connsiteY3" fmla="*/ 3052512 h 5891405"/>
              <a:gd name="connsiteX4" fmla="*/ 514625 w 5385608"/>
              <a:gd name="connsiteY4" fmla="*/ 3328959 h 5891405"/>
              <a:gd name="connsiteX5" fmla="*/ 343537 w 5385608"/>
              <a:gd name="connsiteY5" fmla="*/ 3735758 h 5891405"/>
              <a:gd name="connsiteX6" fmla="*/ 534923 w 5385608"/>
              <a:gd name="connsiteY6" fmla="*/ 3871219 h 5891405"/>
              <a:gd name="connsiteX7" fmla="*/ 376401 w 5385608"/>
              <a:gd name="connsiteY7" fmla="*/ 4062605 h 5891405"/>
              <a:gd name="connsiteX8" fmla="*/ 567787 w 5385608"/>
              <a:gd name="connsiteY8" fmla="*/ 4317787 h 5891405"/>
              <a:gd name="connsiteX9" fmla="*/ 503992 w 5385608"/>
              <a:gd name="connsiteY9" fmla="*/ 4977005 h 5891405"/>
              <a:gd name="connsiteX10" fmla="*/ 1758634 w 5385608"/>
              <a:gd name="connsiteY10" fmla="*/ 5039972 h 5891405"/>
              <a:gd name="connsiteX11" fmla="*/ 1950020 w 5385608"/>
              <a:gd name="connsiteY11" fmla="*/ 5891405 h 5891405"/>
              <a:gd name="connsiteX12" fmla="*/ 4788913 w 5385608"/>
              <a:gd name="connsiteY12" fmla="*/ 5859508 h 5891405"/>
              <a:gd name="connsiteX13" fmla="*/ 4895239 w 5385608"/>
              <a:gd name="connsiteY13" fmla="*/ 3520345 h 5891405"/>
              <a:gd name="connsiteX14" fmla="*/ 3034541 w 5385608"/>
              <a:gd name="connsiteY14" fmla="*/ 968 h 5891405"/>
              <a:gd name="connsiteX0" fmla="*/ 2980702 w 5331769"/>
              <a:gd name="connsiteY0" fmla="*/ 968 h 5891405"/>
              <a:gd name="connsiteX1" fmla="*/ 726758 w 5331769"/>
              <a:gd name="connsiteY1" fmla="*/ 1181117 h 5891405"/>
              <a:gd name="connsiteX2" fmla="*/ 472632 w 5331769"/>
              <a:gd name="connsiteY2" fmla="*/ 2303127 h 5891405"/>
              <a:gd name="connsiteX3" fmla="*/ 5014 w 5331769"/>
              <a:gd name="connsiteY3" fmla="*/ 3079808 h 5891405"/>
              <a:gd name="connsiteX4" fmla="*/ 460786 w 5331769"/>
              <a:gd name="connsiteY4" fmla="*/ 3328959 h 5891405"/>
              <a:gd name="connsiteX5" fmla="*/ 289698 w 5331769"/>
              <a:gd name="connsiteY5" fmla="*/ 3735758 h 5891405"/>
              <a:gd name="connsiteX6" fmla="*/ 481084 w 5331769"/>
              <a:gd name="connsiteY6" fmla="*/ 3871219 h 5891405"/>
              <a:gd name="connsiteX7" fmla="*/ 322562 w 5331769"/>
              <a:gd name="connsiteY7" fmla="*/ 4062605 h 5891405"/>
              <a:gd name="connsiteX8" fmla="*/ 513948 w 5331769"/>
              <a:gd name="connsiteY8" fmla="*/ 4317787 h 5891405"/>
              <a:gd name="connsiteX9" fmla="*/ 450153 w 5331769"/>
              <a:gd name="connsiteY9" fmla="*/ 4977005 h 5891405"/>
              <a:gd name="connsiteX10" fmla="*/ 1704795 w 5331769"/>
              <a:gd name="connsiteY10" fmla="*/ 5039972 h 5891405"/>
              <a:gd name="connsiteX11" fmla="*/ 1896181 w 5331769"/>
              <a:gd name="connsiteY11" fmla="*/ 5891405 h 5891405"/>
              <a:gd name="connsiteX12" fmla="*/ 4735074 w 5331769"/>
              <a:gd name="connsiteY12" fmla="*/ 5859508 h 5891405"/>
              <a:gd name="connsiteX13" fmla="*/ 4841400 w 5331769"/>
              <a:gd name="connsiteY13" fmla="*/ 3520345 h 5891405"/>
              <a:gd name="connsiteX14" fmla="*/ 2980702 w 5331769"/>
              <a:gd name="connsiteY14" fmla="*/ 968 h 5891405"/>
              <a:gd name="connsiteX0" fmla="*/ 2980491 w 5331558"/>
              <a:gd name="connsiteY0" fmla="*/ 968 h 5891405"/>
              <a:gd name="connsiteX1" fmla="*/ 726547 w 5331558"/>
              <a:gd name="connsiteY1" fmla="*/ 1181117 h 5891405"/>
              <a:gd name="connsiteX2" fmla="*/ 486068 w 5331558"/>
              <a:gd name="connsiteY2" fmla="*/ 2371366 h 5891405"/>
              <a:gd name="connsiteX3" fmla="*/ 4803 w 5331558"/>
              <a:gd name="connsiteY3" fmla="*/ 3079808 h 5891405"/>
              <a:gd name="connsiteX4" fmla="*/ 460575 w 5331558"/>
              <a:gd name="connsiteY4" fmla="*/ 3328959 h 5891405"/>
              <a:gd name="connsiteX5" fmla="*/ 289487 w 5331558"/>
              <a:gd name="connsiteY5" fmla="*/ 3735758 h 5891405"/>
              <a:gd name="connsiteX6" fmla="*/ 480873 w 5331558"/>
              <a:gd name="connsiteY6" fmla="*/ 3871219 h 5891405"/>
              <a:gd name="connsiteX7" fmla="*/ 322351 w 5331558"/>
              <a:gd name="connsiteY7" fmla="*/ 4062605 h 5891405"/>
              <a:gd name="connsiteX8" fmla="*/ 513737 w 5331558"/>
              <a:gd name="connsiteY8" fmla="*/ 4317787 h 5891405"/>
              <a:gd name="connsiteX9" fmla="*/ 449942 w 5331558"/>
              <a:gd name="connsiteY9" fmla="*/ 4977005 h 5891405"/>
              <a:gd name="connsiteX10" fmla="*/ 1704584 w 5331558"/>
              <a:gd name="connsiteY10" fmla="*/ 5039972 h 5891405"/>
              <a:gd name="connsiteX11" fmla="*/ 1895970 w 5331558"/>
              <a:gd name="connsiteY11" fmla="*/ 5891405 h 5891405"/>
              <a:gd name="connsiteX12" fmla="*/ 4734863 w 5331558"/>
              <a:gd name="connsiteY12" fmla="*/ 5859508 h 5891405"/>
              <a:gd name="connsiteX13" fmla="*/ 4841189 w 5331558"/>
              <a:gd name="connsiteY13" fmla="*/ 3520345 h 5891405"/>
              <a:gd name="connsiteX14" fmla="*/ 2980491 w 5331558"/>
              <a:gd name="connsiteY14" fmla="*/ 968 h 5891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331558" h="5891405">
                <a:moveTo>
                  <a:pt x="2980491" y="968"/>
                </a:moveTo>
                <a:cubicBezTo>
                  <a:pt x="1784302" y="-22254"/>
                  <a:pt x="1040642" y="372305"/>
                  <a:pt x="726547" y="1181117"/>
                </a:cubicBezTo>
                <a:cubicBezTo>
                  <a:pt x="528785" y="1834793"/>
                  <a:pt x="744238" y="2066938"/>
                  <a:pt x="486068" y="2371366"/>
                </a:cubicBezTo>
                <a:cubicBezTo>
                  <a:pt x="239818" y="2677225"/>
                  <a:pt x="-40213" y="2911644"/>
                  <a:pt x="4803" y="3079808"/>
                </a:cubicBezTo>
                <a:cubicBezTo>
                  <a:pt x="109541" y="3181162"/>
                  <a:pt x="260766" y="3266498"/>
                  <a:pt x="460575" y="3328959"/>
                </a:cubicBezTo>
                <a:cubicBezTo>
                  <a:pt x="403546" y="3464559"/>
                  <a:pt x="198074" y="3641722"/>
                  <a:pt x="289487" y="3735758"/>
                </a:cubicBezTo>
                <a:lnTo>
                  <a:pt x="480873" y="3871219"/>
                </a:lnTo>
                <a:cubicBezTo>
                  <a:pt x="428032" y="3935014"/>
                  <a:pt x="303940" y="3939433"/>
                  <a:pt x="322351" y="4062605"/>
                </a:cubicBezTo>
                <a:cubicBezTo>
                  <a:pt x="362395" y="4195168"/>
                  <a:pt x="550882" y="4226788"/>
                  <a:pt x="513737" y="4317787"/>
                </a:cubicBezTo>
                <a:cubicBezTo>
                  <a:pt x="397470" y="4561276"/>
                  <a:pt x="358392" y="4876020"/>
                  <a:pt x="449942" y="4977005"/>
                </a:cubicBezTo>
                <a:cubicBezTo>
                  <a:pt x="636587" y="5158310"/>
                  <a:pt x="1197305" y="5208988"/>
                  <a:pt x="1704584" y="5039972"/>
                </a:cubicBezTo>
                <a:lnTo>
                  <a:pt x="1895970" y="5891405"/>
                </a:lnTo>
                <a:lnTo>
                  <a:pt x="4734863" y="5859508"/>
                </a:lnTo>
                <a:cubicBezTo>
                  <a:pt x="4366268" y="4516262"/>
                  <a:pt x="4422975" y="3927926"/>
                  <a:pt x="4841189" y="3520345"/>
                </a:cubicBezTo>
                <a:cubicBezTo>
                  <a:pt x="6117095" y="1964448"/>
                  <a:pt x="4692333" y="36409"/>
                  <a:pt x="2980491" y="968"/>
                </a:cubicBez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" name="모서리가 둥근 사각형 설명선 3">
            <a:extLst>
              <a:ext uri="{FF2B5EF4-FFF2-40B4-BE49-F238E27FC236}">
                <a16:creationId xmlns:a16="http://schemas.microsoft.com/office/drawing/2014/main" id="{C8ED0975-C128-483F-B733-65CFB99366F0}"/>
              </a:ext>
            </a:extLst>
          </p:cNvPr>
          <p:cNvSpPr/>
          <p:nvPr/>
        </p:nvSpPr>
        <p:spPr>
          <a:xfrm>
            <a:off x="3738943" y="1783808"/>
            <a:ext cx="6064371" cy="1034876"/>
          </a:xfrm>
          <a:prstGeom prst="wedgeRoundRectCallout">
            <a:avLst>
              <a:gd name="adj1" fmla="val -59423"/>
              <a:gd name="adj2" fmla="val 23651"/>
              <a:gd name="adj3" fmla="val 16667"/>
            </a:avLst>
          </a:prstGeom>
          <a:solidFill>
            <a:srgbClr val="FF8F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아리아</a:t>
            </a:r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타이레놀 복용방법 좀 알려줘</a:t>
            </a:r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.</a:t>
            </a:r>
            <a:endParaRPr lang="ko-KR" altLang="en-US" sz="2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C80116-CDC8-41B4-B900-15AA8F70A646}"/>
              </a:ext>
            </a:extLst>
          </p:cNvPr>
          <p:cNvSpPr txBox="1"/>
          <p:nvPr/>
        </p:nvSpPr>
        <p:spPr>
          <a:xfrm>
            <a:off x="2584671" y="5763231"/>
            <a:ext cx="72186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accent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“</a:t>
            </a:r>
            <a:r>
              <a:rPr lang="ko-KR" altLang="en-US" sz="2800" dirty="0">
                <a:solidFill>
                  <a:schemeClr val="accent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약의 </a:t>
            </a:r>
            <a:r>
              <a:rPr lang="ko-KR" altLang="en-US" sz="2800" dirty="0">
                <a:solidFill>
                  <a:schemeClr val="accent1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이름</a:t>
            </a:r>
            <a:r>
              <a:rPr lang="ko-KR" altLang="en-US" sz="2800" dirty="0">
                <a:solidFill>
                  <a:schemeClr val="accent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만 알고 있다면 </a:t>
            </a:r>
            <a:r>
              <a:rPr lang="ko-KR" altLang="en-US" sz="2800" dirty="0">
                <a:solidFill>
                  <a:schemeClr val="accent1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음성</a:t>
            </a:r>
            <a:r>
              <a:rPr lang="ko-KR" altLang="en-US" sz="2800" dirty="0">
                <a:solidFill>
                  <a:schemeClr val="accent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으로 간편하게</a:t>
            </a:r>
            <a:r>
              <a:rPr lang="en-US" altLang="ko-KR" sz="2800" dirty="0">
                <a:solidFill>
                  <a:schemeClr val="accent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”</a:t>
            </a:r>
            <a:endParaRPr lang="ko-KR" altLang="en-US" sz="2800" dirty="0">
              <a:solidFill>
                <a:schemeClr val="accent1">
                  <a:lumMod val="50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4" name="그래픽 7">
            <a:extLst>
              <a:ext uri="{FF2B5EF4-FFF2-40B4-BE49-F238E27FC236}">
                <a16:creationId xmlns:a16="http://schemas.microsoft.com/office/drawing/2014/main" id="{4E9AECB4-A78F-4388-98B8-C8B506E59C1B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15194" y="180348"/>
            <a:ext cx="993495" cy="978074"/>
          </a:xfrm>
          <a:custGeom>
            <a:avLst/>
            <a:gdLst>
              <a:gd name="connsiteX0" fmla="*/ 0 w 434549"/>
              <a:gd name="connsiteY0" fmla="*/ 0 h 427804"/>
              <a:gd name="connsiteX1" fmla="*/ 434549 w 434549"/>
              <a:gd name="connsiteY1" fmla="*/ 0 h 427804"/>
              <a:gd name="connsiteX2" fmla="*/ 434549 w 434549"/>
              <a:gd name="connsiteY2" fmla="*/ 427805 h 427804"/>
              <a:gd name="connsiteX3" fmla="*/ 0 w 434549"/>
              <a:gd name="connsiteY3" fmla="*/ 427805 h 4278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4549" h="427804">
                <a:moveTo>
                  <a:pt x="0" y="0"/>
                </a:moveTo>
                <a:lnTo>
                  <a:pt x="434549" y="0"/>
                </a:lnTo>
                <a:lnTo>
                  <a:pt x="434549" y="427805"/>
                </a:lnTo>
                <a:lnTo>
                  <a:pt x="0" y="427805"/>
                </a:lnTo>
                <a:close/>
              </a:path>
            </a:pathLst>
          </a:custGeom>
        </p:spPr>
      </p:pic>
      <p:pic>
        <p:nvPicPr>
          <p:cNvPr id="10" name="그림 9" descr="실내, 앉아있는, 테이블, 녹색이(가) 표시된 사진&#10;&#10;자동 생성된 설명">
            <a:extLst>
              <a:ext uri="{FF2B5EF4-FFF2-40B4-BE49-F238E27FC236}">
                <a16:creationId xmlns:a16="http://schemas.microsoft.com/office/drawing/2014/main" id="{64CA181D-2406-4EC8-AE21-D0D3651A6253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8020" y="3247862"/>
            <a:ext cx="1930587" cy="1930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42642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45" grpId="0"/>
      <p:bldP spid="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A2F4787F-DFCE-47B7-97FC-911A2737EB63}"/>
              </a:ext>
            </a:extLst>
          </p:cNvPr>
          <p:cNvSpPr/>
          <p:nvPr/>
        </p:nvSpPr>
        <p:spPr>
          <a:xfrm>
            <a:off x="909066" y="1275588"/>
            <a:ext cx="10030968" cy="4306824"/>
          </a:xfrm>
          <a:prstGeom prst="roundRect">
            <a:avLst>
              <a:gd name="adj" fmla="val 6901"/>
            </a:avLst>
          </a:prstGeom>
          <a:solidFill>
            <a:schemeClr val="accent3">
              <a:lumMod val="20000"/>
              <a:lumOff val="80000"/>
              <a:alpha val="6392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D6334F-D95E-4F19-ADCC-45D9EEF7C10E}"/>
              </a:ext>
            </a:extLst>
          </p:cNvPr>
          <p:cNvSpPr txBox="1"/>
          <p:nvPr/>
        </p:nvSpPr>
        <p:spPr>
          <a:xfrm>
            <a:off x="1258298" y="340451"/>
            <a:ext cx="71256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ko-KR" altLang="en-US" sz="3600" dirty="0">
                <a:solidFill>
                  <a:schemeClr val="tx2">
                    <a:lumMod val="75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  <a:cs typeface="KoPubWorld돋움체 Bold" panose="00000800000000000000" pitchFamily="2" charset="-127"/>
              </a:rPr>
              <a:t>의약품 정보 제공</a:t>
            </a:r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2000" dirty="0">
                <a:solidFill>
                  <a:srgbClr val="40403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KoPubWorld돋움체 Bold" panose="00000800000000000000" pitchFamily="2" charset="-127"/>
              </a:rPr>
              <a:t>앱을 통해 사진으로 검색하기</a:t>
            </a:r>
            <a:endParaRPr lang="en-US" altLang="ko-KR" sz="2000" dirty="0">
              <a:solidFill>
                <a:srgbClr val="40403F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KoPubWorld돋움체 Bold" panose="000008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C80116-CDC8-41B4-B900-15AA8F70A646}"/>
              </a:ext>
            </a:extLst>
          </p:cNvPr>
          <p:cNvSpPr txBox="1"/>
          <p:nvPr/>
        </p:nvSpPr>
        <p:spPr>
          <a:xfrm>
            <a:off x="2584668" y="5763007"/>
            <a:ext cx="72058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accent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“</a:t>
            </a:r>
            <a:r>
              <a:rPr lang="ko-KR" altLang="en-US" sz="2800" dirty="0">
                <a:solidFill>
                  <a:schemeClr val="accent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약의 이름을 모를 땐 </a:t>
            </a:r>
            <a:r>
              <a:rPr lang="ko-KR" altLang="en-US" sz="2800" dirty="0">
                <a:solidFill>
                  <a:schemeClr val="accent1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사진</a:t>
            </a:r>
            <a:r>
              <a:rPr lang="ko-KR" altLang="en-US" sz="2800" dirty="0">
                <a:solidFill>
                  <a:schemeClr val="accent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을 찍어 간편검색</a:t>
            </a:r>
            <a:r>
              <a:rPr lang="en-US" altLang="ko-KR" sz="2800" dirty="0">
                <a:solidFill>
                  <a:schemeClr val="accent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!”</a:t>
            </a:r>
            <a:endParaRPr lang="ko-KR" altLang="en-US" sz="2800" dirty="0">
              <a:solidFill>
                <a:schemeClr val="accent1">
                  <a:lumMod val="50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4" name="그래픽 7">
            <a:extLst>
              <a:ext uri="{FF2B5EF4-FFF2-40B4-BE49-F238E27FC236}">
                <a16:creationId xmlns:a16="http://schemas.microsoft.com/office/drawing/2014/main" id="{4E9AECB4-A78F-4388-98B8-C8B506E59C1B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15194" y="180348"/>
            <a:ext cx="993495" cy="978074"/>
          </a:xfrm>
          <a:custGeom>
            <a:avLst/>
            <a:gdLst>
              <a:gd name="connsiteX0" fmla="*/ 0 w 434549"/>
              <a:gd name="connsiteY0" fmla="*/ 0 h 427804"/>
              <a:gd name="connsiteX1" fmla="*/ 434549 w 434549"/>
              <a:gd name="connsiteY1" fmla="*/ 0 h 427804"/>
              <a:gd name="connsiteX2" fmla="*/ 434549 w 434549"/>
              <a:gd name="connsiteY2" fmla="*/ 427805 h 427804"/>
              <a:gd name="connsiteX3" fmla="*/ 0 w 434549"/>
              <a:gd name="connsiteY3" fmla="*/ 427805 h 4278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4549" h="427804">
                <a:moveTo>
                  <a:pt x="0" y="0"/>
                </a:moveTo>
                <a:lnTo>
                  <a:pt x="434549" y="0"/>
                </a:lnTo>
                <a:lnTo>
                  <a:pt x="434549" y="427805"/>
                </a:lnTo>
                <a:lnTo>
                  <a:pt x="0" y="427805"/>
                </a:lnTo>
                <a:close/>
              </a:path>
            </a:pathLst>
          </a:cu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903235EE-FC33-4683-A141-F123A305F115}"/>
              </a:ext>
            </a:extLst>
          </p:cNvPr>
          <p:cNvGrpSpPr/>
          <p:nvPr/>
        </p:nvGrpSpPr>
        <p:grpSpPr>
          <a:xfrm>
            <a:off x="1348458" y="1517692"/>
            <a:ext cx="2060420" cy="3822615"/>
            <a:chOff x="9948419" y="3516562"/>
            <a:chExt cx="661351" cy="1187160"/>
          </a:xfrm>
          <a:effectLst>
            <a:outerShdw dist="63500" dir="2700000" algn="tl" rotWithShape="0">
              <a:prstClr val="black">
                <a:alpha val="16000"/>
              </a:prstClr>
            </a:outerShdw>
          </a:effectLst>
        </p:grpSpPr>
        <p:sp>
          <p:nvSpPr>
            <p:cNvPr id="14" name="Freeform 20">
              <a:extLst>
                <a:ext uri="{FF2B5EF4-FFF2-40B4-BE49-F238E27FC236}">
                  <a16:creationId xmlns:a16="http://schemas.microsoft.com/office/drawing/2014/main" id="{58812DFA-26F8-423B-B196-A95B747870C4}"/>
                </a:ext>
              </a:extLst>
            </p:cNvPr>
            <p:cNvSpPr>
              <a:spLocks/>
            </p:cNvSpPr>
            <p:nvPr/>
          </p:nvSpPr>
          <p:spPr bwMode="auto">
            <a:xfrm>
              <a:off x="9948419" y="3516562"/>
              <a:ext cx="661351" cy="1187160"/>
            </a:xfrm>
            <a:custGeom>
              <a:avLst/>
              <a:gdLst>
                <a:gd name="T0" fmla="*/ 23 w 283"/>
                <a:gd name="T1" fmla="*/ 0 h 508"/>
                <a:gd name="T2" fmla="*/ 260 w 283"/>
                <a:gd name="T3" fmla="*/ 0 h 508"/>
                <a:gd name="T4" fmla="*/ 271 w 283"/>
                <a:gd name="T5" fmla="*/ 3 h 508"/>
                <a:gd name="T6" fmla="*/ 279 w 283"/>
                <a:gd name="T7" fmla="*/ 11 h 508"/>
                <a:gd name="T8" fmla="*/ 283 w 283"/>
                <a:gd name="T9" fmla="*/ 23 h 508"/>
                <a:gd name="T10" fmla="*/ 283 w 283"/>
                <a:gd name="T11" fmla="*/ 485 h 508"/>
                <a:gd name="T12" fmla="*/ 279 w 283"/>
                <a:gd name="T13" fmla="*/ 496 h 508"/>
                <a:gd name="T14" fmla="*/ 271 w 283"/>
                <a:gd name="T15" fmla="*/ 505 h 508"/>
                <a:gd name="T16" fmla="*/ 260 w 283"/>
                <a:gd name="T17" fmla="*/ 508 h 508"/>
                <a:gd name="T18" fmla="*/ 23 w 283"/>
                <a:gd name="T19" fmla="*/ 508 h 508"/>
                <a:gd name="T20" fmla="*/ 11 w 283"/>
                <a:gd name="T21" fmla="*/ 505 h 508"/>
                <a:gd name="T22" fmla="*/ 2 w 283"/>
                <a:gd name="T23" fmla="*/ 496 h 508"/>
                <a:gd name="T24" fmla="*/ 0 w 283"/>
                <a:gd name="T25" fmla="*/ 485 h 508"/>
                <a:gd name="T26" fmla="*/ 0 w 283"/>
                <a:gd name="T27" fmla="*/ 23 h 508"/>
                <a:gd name="T28" fmla="*/ 2 w 283"/>
                <a:gd name="T29" fmla="*/ 11 h 508"/>
                <a:gd name="T30" fmla="*/ 11 w 283"/>
                <a:gd name="T31" fmla="*/ 3 h 508"/>
                <a:gd name="T32" fmla="*/ 23 w 283"/>
                <a:gd name="T33" fmla="*/ 0 h 5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83" h="508">
                  <a:moveTo>
                    <a:pt x="23" y="0"/>
                  </a:moveTo>
                  <a:lnTo>
                    <a:pt x="260" y="0"/>
                  </a:lnTo>
                  <a:lnTo>
                    <a:pt x="271" y="3"/>
                  </a:lnTo>
                  <a:lnTo>
                    <a:pt x="279" y="11"/>
                  </a:lnTo>
                  <a:lnTo>
                    <a:pt x="283" y="23"/>
                  </a:lnTo>
                  <a:lnTo>
                    <a:pt x="283" y="485"/>
                  </a:lnTo>
                  <a:lnTo>
                    <a:pt x="279" y="496"/>
                  </a:lnTo>
                  <a:lnTo>
                    <a:pt x="271" y="505"/>
                  </a:lnTo>
                  <a:lnTo>
                    <a:pt x="260" y="508"/>
                  </a:lnTo>
                  <a:lnTo>
                    <a:pt x="23" y="508"/>
                  </a:lnTo>
                  <a:lnTo>
                    <a:pt x="11" y="505"/>
                  </a:lnTo>
                  <a:lnTo>
                    <a:pt x="2" y="496"/>
                  </a:lnTo>
                  <a:lnTo>
                    <a:pt x="0" y="485"/>
                  </a:lnTo>
                  <a:lnTo>
                    <a:pt x="0" y="23"/>
                  </a:lnTo>
                  <a:lnTo>
                    <a:pt x="2" y="11"/>
                  </a:lnTo>
                  <a:lnTo>
                    <a:pt x="11" y="3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sz="2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15" name="Rectangle 21">
              <a:extLst>
                <a:ext uri="{FF2B5EF4-FFF2-40B4-BE49-F238E27FC236}">
                  <a16:creationId xmlns:a16="http://schemas.microsoft.com/office/drawing/2014/main" id="{F33229B0-3482-4364-990F-BFDC918587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89529" y="3626398"/>
              <a:ext cx="585103" cy="948793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0">
              <a:solidFill>
                <a:srgbClr val="C3D2D3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sz="2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16" name="Freeform 22">
              <a:extLst>
                <a:ext uri="{FF2B5EF4-FFF2-40B4-BE49-F238E27FC236}">
                  <a16:creationId xmlns:a16="http://schemas.microsoft.com/office/drawing/2014/main" id="{C307132D-6889-4571-A160-B9AB1CE80C5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51732" y="3556290"/>
              <a:ext cx="18695" cy="14022"/>
            </a:xfrm>
            <a:custGeom>
              <a:avLst/>
              <a:gdLst>
                <a:gd name="T0" fmla="*/ 3 w 8"/>
                <a:gd name="T1" fmla="*/ 0 h 6"/>
                <a:gd name="T2" fmla="*/ 4 w 8"/>
                <a:gd name="T3" fmla="*/ 0 h 6"/>
                <a:gd name="T4" fmla="*/ 5 w 8"/>
                <a:gd name="T5" fmla="*/ 0 h 6"/>
                <a:gd name="T6" fmla="*/ 7 w 8"/>
                <a:gd name="T7" fmla="*/ 1 h 6"/>
                <a:gd name="T8" fmla="*/ 8 w 8"/>
                <a:gd name="T9" fmla="*/ 2 h 6"/>
                <a:gd name="T10" fmla="*/ 8 w 8"/>
                <a:gd name="T11" fmla="*/ 4 h 6"/>
                <a:gd name="T12" fmla="*/ 7 w 8"/>
                <a:gd name="T13" fmla="*/ 5 h 6"/>
                <a:gd name="T14" fmla="*/ 5 w 8"/>
                <a:gd name="T15" fmla="*/ 6 h 6"/>
                <a:gd name="T16" fmla="*/ 4 w 8"/>
                <a:gd name="T17" fmla="*/ 6 h 6"/>
                <a:gd name="T18" fmla="*/ 3 w 8"/>
                <a:gd name="T19" fmla="*/ 6 h 6"/>
                <a:gd name="T20" fmla="*/ 1 w 8"/>
                <a:gd name="T21" fmla="*/ 6 h 6"/>
                <a:gd name="T22" fmla="*/ 0 w 8"/>
                <a:gd name="T23" fmla="*/ 5 h 6"/>
                <a:gd name="T24" fmla="*/ 0 w 8"/>
                <a:gd name="T25" fmla="*/ 4 h 6"/>
                <a:gd name="T26" fmla="*/ 0 w 8"/>
                <a:gd name="T27" fmla="*/ 2 h 6"/>
                <a:gd name="T28" fmla="*/ 0 w 8"/>
                <a:gd name="T29" fmla="*/ 1 h 6"/>
                <a:gd name="T30" fmla="*/ 1 w 8"/>
                <a:gd name="T31" fmla="*/ 0 h 6"/>
                <a:gd name="T32" fmla="*/ 3 w 8"/>
                <a:gd name="T3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" h="6">
                  <a:moveTo>
                    <a:pt x="3" y="0"/>
                  </a:moveTo>
                  <a:lnTo>
                    <a:pt x="4" y="0"/>
                  </a:lnTo>
                  <a:lnTo>
                    <a:pt x="5" y="0"/>
                  </a:lnTo>
                  <a:lnTo>
                    <a:pt x="7" y="1"/>
                  </a:lnTo>
                  <a:lnTo>
                    <a:pt x="8" y="2"/>
                  </a:lnTo>
                  <a:lnTo>
                    <a:pt x="8" y="4"/>
                  </a:lnTo>
                  <a:lnTo>
                    <a:pt x="7" y="5"/>
                  </a:lnTo>
                  <a:lnTo>
                    <a:pt x="5" y="6"/>
                  </a:lnTo>
                  <a:lnTo>
                    <a:pt x="4" y="6"/>
                  </a:lnTo>
                  <a:lnTo>
                    <a:pt x="3" y="6"/>
                  </a:lnTo>
                  <a:lnTo>
                    <a:pt x="1" y="6"/>
                  </a:lnTo>
                  <a:lnTo>
                    <a:pt x="0" y="5"/>
                  </a:lnTo>
                  <a:lnTo>
                    <a:pt x="0" y="4"/>
                  </a:lnTo>
                  <a:lnTo>
                    <a:pt x="0" y="2"/>
                  </a:lnTo>
                  <a:lnTo>
                    <a:pt x="0" y="1"/>
                  </a:lnTo>
                  <a:lnTo>
                    <a:pt x="1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sz="240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17" name="Freeform 23">
              <a:extLst>
                <a:ext uri="{FF2B5EF4-FFF2-40B4-BE49-F238E27FC236}">
                  <a16:creationId xmlns:a16="http://schemas.microsoft.com/office/drawing/2014/main" id="{4A5EBFAB-6B84-4C39-803B-EA0C460E5A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05481" y="3556290"/>
              <a:ext cx="142553" cy="14022"/>
            </a:xfrm>
            <a:custGeom>
              <a:avLst/>
              <a:gdLst>
                <a:gd name="T0" fmla="*/ 2 w 61"/>
                <a:gd name="T1" fmla="*/ 0 h 6"/>
                <a:gd name="T2" fmla="*/ 60 w 61"/>
                <a:gd name="T3" fmla="*/ 0 h 6"/>
                <a:gd name="T4" fmla="*/ 61 w 61"/>
                <a:gd name="T5" fmla="*/ 0 h 6"/>
                <a:gd name="T6" fmla="*/ 61 w 61"/>
                <a:gd name="T7" fmla="*/ 1 h 6"/>
                <a:gd name="T8" fmla="*/ 61 w 61"/>
                <a:gd name="T9" fmla="*/ 5 h 6"/>
                <a:gd name="T10" fmla="*/ 61 w 61"/>
                <a:gd name="T11" fmla="*/ 6 h 6"/>
                <a:gd name="T12" fmla="*/ 60 w 61"/>
                <a:gd name="T13" fmla="*/ 6 h 6"/>
                <a:gd name="T14" fmla="*/ 2 w 61"/>
                <a:gd name="T15" fmla="*/ 6 h 6"/>
                <a:gd name="T16" fmla="*/ 0 w 61"/>
                <a:gd name="T17" fmla="*/ 6 h 6"/>
                <a:gd name="T18" fmla="*/ 0 w 61"/>
                <a:gd name="T19" fmla="*/ 5 h 6"/>
                <a:gd name="T20" fmla="*/ 0 w 61"/>
                <a:gd name="T21" fmla="*/ 1 h 6"/>
                <a:gd name="T22" fmla="*/ 0 w 61"/>
                <a:gd name="T23" fmla="*/ 0 h 6"/>
                <a:gd name="T24" fmla="*/ 2 w 61"/>
                <a:gd name="T25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1" h="6">
                  <a:moveTo>
                    <a:pt x="2" y="0"/>
                  </a:moveTo>
                  <a:lnTo>
                    <a:pt x="60" y="0"/>
                  </a:lnTo>
                  <a:lnTo>
                    <a:pt x="61" y="0"/>
                  </a:lnTo>
                  <a:lnTo>
                    <a:pt x="61" y="1"/>
                  </a:lnTo>
                  <a:lnTo>
                    <a:pt x="61" y="5"/>
                  </a:lnTo>
                  <a:lnTo>
                    <a:pt x="61" y="6"/>
                  </a:lnTo>
                  <a:lnTo>
                    <a:pt x="60" y="6"/>
                  </a:lnTo>
                  <a:lnTo>
                    <a:pt x="2" y="6"/>
                  </a:lnTo>
                  <a:lnTo>
                    <a:pt x="0" y="6"/>
                  </a:lnTo>
                  <a:lnTo>
                    <a:pt x="0" y="5"/>
                  </a:lnTo>
                  <a:lnTo>
                    <a:pt x="0" y="1"/>
                  </a:lnTo>
                  <a:lnTo>
                    <a:pt x="0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sz="2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</p:grpSp>
      <p:pic>
        <p:nvPicPr>
          <p:cNvPr id="19" name="그림 18" descr="텍스트이(가) 표시된 사진&#10;&#10;자동 생성된 설명">
            <a:extLst>
              <a:ext uri="{FF2B5EF4-FFF2-40B4-BE49-F238E27FC236}">
                <a16:creationId xmlns:a16="http://schemas.microsoft.com/office/drawing/2014/main" id="{8ADFAC9B-5359-45D3-9A94-A7DFF911D76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46" b="6828"/>
          <a:stretch/>
        </p:blipFill>
        <p:spPr>
          <a:xfrm>
            <a:off x="1446611" y="1871360"/>
            <a:ext cx="1864114" cy="3168791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0C6CBADA-424D-4D6B-8AE5-8690421E7E7C}"/>
              </a:ext>
            </a:extLst>
          </p:cNvPr>
          <p:cNvGrpSpPr/>
          <p:nvPr/>
        </p:nvGrpSpPr>
        <p:grpSpPr>
          <a:xfrm>
            <a:off x="2715843" y="2121920"/>
            <a:ext cx="1572587" cy="726807"/>
            <a:chOff x="2715843" y="2121920"/>
            <a:chExt cx="1572587" cy="726807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9079B2F9-4238-47C5-8382-1861BB02C0F9}"/>
                </a:ext>
              </a:extLst>
            </p:cNvPr>
            <p:cNvSpPr/>
            <p:nvPr/>
          </p:nvSpPr>
          <p:spPr>
            <a:xfrm>
              <a:off x="2715843" y="2757277"/>
              <a:ext cx="91450" cy="91450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DB0AE573-B5A0-4849-A27A-ED8802874A4A}"/>
                </a:ext>
              </a:extLst>
            </p:cNvPr>
            <p:cNvCxnSpPr>
              <a:cxnSpLocks/>
              <a:stCxn id="27" idx="6"/>
            </p:cNvCxnSpPr>
            <p:nvPr/>
          </p:nvCxnSpPr>
          <p:spPr>
            <a:xfrm>
              <a:off x="2807293" y="2803002"/>
              <a:ext cx="957333" cy="0"/>
            </a:xfrm>
            <a:prstGeom prst="line">
              <a:avLst/>
            </a:prstGeom>
            <a:ln w="28575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3A4C6DCB-03D3-454C-B2F0-2544B98D6FEE}"/>
                </a:ext>
              </a:extLst>
            </p:cNvPr>
            <p:cNvCxnSpPr>
              <a:cxnSpLocks/>
            </p:cNvCxnSpPr>
            <p:nvPr/>
          </p:nvCxnSpPr>
          <p:spPr>
            <a:xfrm>
              <a:off x="3758135" y="2155971"/>
              <a:ext cx="0" cy="647031"/>
            </a:xfrm>
            <a:prstGeom prst="line">
              <a:avLst/>
            </a:prstGeom>
            <a:ln w="28575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3BC5E881-50EC-4858-9DD7-3E222FE35B46}"/>
                </a:ext>
              </a:extLst>
            </p:cNvPr>
            <p:cNvCxnSpPr>
              <a:cxnSpLocks/>
            </p:cNvCxnSpPr>
            <p:nvPr/>
          </p:nvCxnSpPr>
          <p:spPr>
            <a:xfrm>
              <a:off x="3758135" y="2161472"/>
              <a:ext cx="455378" cy="0"/>
            </a:xfrm>
            <a:prstGeom prst="line">
              <a:avLst/>
            </a:prstGeom>
            <a:ln w="28575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EBE7F706-A5EF-4209-B858-6867BF5C482E}"/>
                </a:ext>
              </a:extLst>
            </p:cNvPr>
            <p:cNvSpPr/>
            <p:nvPr/>
          </p:nvSpPr>
          <p:spPr>
            <a:xfrm>
              <a:off x="4196980" y="2121920"/>
              <a:ext cx="91450" cy="91450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47AD2810-E280-40BE-9DA0-3321DF53C938}"/>
              </a:ext>
            </a:extLst>
          </p:cNvPr>
          <p:cNvSpPr txBox="1"/>
          <p:nvPr/>
        </p:nvSpPr>
        <p:spPr>
          <a:xfrm>
            <a:off x="4310031" y="1932833"/>
            <a:ext cx="4503156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300" dirty="0">
                <a:solidFill>
                  <a:schemeClr val="tx2">
                    <a:lumMod val="7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가지고 있는 의약품의 사진을 촬영</a:t>
            </a:r>
          </a:p>
        </p:txBody>
      </p:sp>
      <p:pic>
        <p:nvPicPr>
          <p:cNvPr id="47" name="그림 46" descr="텍스트이(가) 표시된 사진&#10;&#10;자동 생성된 설명">
            <a:extLst>
              <a:ext uri="{FF2B5EF4-FFF2-40B4-BE49-F238E27FC236}">
                <a16:creationId xmlns:a16="http://schemas.microsoft.com/office/drawing/2014/main" id="{EE834F62-EB78-4013-9B07-F7CD9ECDA4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7690" y="1695120"/>
            <a:ext cx="1886395" cy="3521269"/>
          </a:xfrm>
          <a:prstGeom prst="rect">
            <a:avLst/>
          </a:prstGeom>
          <a:effectLst>
            <a:outerShdw blurRad="1651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86CEF21B-0E0A-411F-ADC3-0AF215FD6B12}"/>
              </a:ext>
            </a:extLst>
          </p:cNvPr>
          <p:cNvGrpSpPr/>
          <p:nvPr/>
        </p:nvGrpSpPr>
        <p:grpSpPr>
          <a:xfrm>
            <a:off x="8565489" y="4728405"/>
            <a:ext cx="1065886" cy="92254"/>
            <a:chOff x="3277438" y="2757277"/>
            <a:chExt cx="1065886" cy="92254"/>
          </a:xfrm>
        </p:grpSpPr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5A8E6B02-8875-428F-B7BD-3E79A8F77D5A}"/>
                </a:ext>
              </a:extLst>
            </p:cNvPr>
            <p:cNvSpPr/>
            <p:nvPr/>
          </p:nvSpPr>
          <p:spPr>
            <a:xfrm>
              <a:off x="3277438" y="2758081"/>
              <a:ext cx="91450" cy="91450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D832B576-7E41-4BAC-8980-15AFA4B17B62}"/>
                </a:ext>
              </a:extLst>
            </p:cNvPr>
            <p:cNvCxnSpPr>
              <a:cxnSpLocks/>
            </p:cNvCxnSpPr>
            <p:nvPr/>
          </p:nvCxnSpPr>
          <p:spPr>
            <a:xfrm>
              <a:off x="3340266" y="2797791"/>
              <a:ext cx="957333" cy="0"/>
            </a:xfrm>
            <a:prstGeom prst="line">
              <a:avLst/>
            </a:prstGeom>
            <a:ln w="28575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B7600992-7FA5-4883-A3BC-CF113CC10E3A}"/>
                </a:ext>
              </a:extLst>
            </p:cNvPr>
            <p:cNvSpPr/>
            <p:nvPr/>
          </p:nvSpPr>
          <p:spPr>
            <a:xfrm>
              <a:off x="4251874" y="2757277"/>
              <a:ext cx="91450" cy="91450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DBB06026-4B27-463E-9314-7FB8CC34B826}"/>
              </a:ext>
            </a:extLst>
          </p:cNvPr>
          <p:cNvSpPr txBox="1"/>
          <p:nvPr/>
        </p:nvSpPr>
        <p:spPr>
          <a:xfrm>
            <a:off x="4629796" y="4586429"/>
            <a:ext cx="3935693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3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사진 속 의약품의 정보를 제공</a:t>
            </a: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FDB1054D-DBF3-42E0-9AEB-381ABCDBA64A}"/>
              </a:ext>
            </a:extLst>
          </p:cNvPr>
          <p:cNvGrpSpPr/>
          <p:nvPr/>
        </p:nvGrpSpPr>
        <p:grpSpPr>
          <a:xfrm>
            <a:off x="8240213" y="3409599"/>
            <a:ext cx="3139213" cy="1059439"/>
            <a:chOff x="391999" y="3200631"/>
            <a:chExt cx="3139213" cy="1059439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D15DD4BA-C204-4D3C-A38F-42C64339481F}"/>
                </a:ext>
              </a:extLst>
            </p:cNvPr>
            <p:cNvSpPr/>
            <p:nvPr/>
          </p:nvSpPr>
          <p:spPr>
            <a:xfrm>
              <a:off x="1494754" y="3200631"/>
              <a:ext cx="2036458" cy="1059439"/>
            </a:xfrm>
            <a:prstGeom prst="rect">
              <a:avLst/>
            </a:prstGeom>
            <a:noFill/>
            <a:ln w="28575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5FC0F49E-70F4-4AA3-BF14-2C7A1BDC50BC}"/>
                </a:ext>
              </a:extLst>
            </p:cNvPr>
            <p:cNvCxnSpPr>
              <a:cxnSpLocks/>
              <a:stCxn id="39" idx="6"/>
              <a:endCxn id="36" idx="1"/>
            </p:cNvCxnSpPr>
            <p:nvPr/>
          </p:nvCxnSpPr>
          <p:spPr>
            <a:xfrm>
              <a:off x="483449" y="3726067"/>
              <a:ext cx="1011305" cy="4284"/>
            </a:xfrm>
            <a:prstGeom prst="line">
              <a:avLst/>
            </a:prstGeom>
            <a:ln w="28575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F32D7BFC-E1F9-4195-B9C8-9B963016BA35}"/>
                </a:ext>
              </a:extLst>
            </p:cNvPr>
            <p:cNvSpPr/>
            <p:nvPr/>
          </p:nvSpPr>
          <p:spPr>
            <a:xfrm>
              <a:off x="391999" y="3680342"/>
              <a:ext cx="91450" cy="9145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12B57AFE-3F79-496B-8B8D-55D4BFEA615C}"/>
              </a:ext>
            </a:extLst>
          </p:cNvPr>
          <p:cNvSpPr txBox="1"/>
          <p:nvPr/>
        </p:nvSpPr>
        <p:spPr>
          <a:xfrm>
            <a:off x="6266596" y="3711897"/>
            <a:ext cx="1973617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3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종합적인 정보</a:t>
            </a:r>
          </a:p>
        </p:txBody>
      </p:sp>
    </p:spTree>
    <p:extLst>
      <p:ext uri="{BB962C8B-B14F-4D97-AF65-F5344CB8AC3E}">
        <p14:creationId xmlns:p14="http://schemas.microsoft.com/office/powerpoint/2010/main" val="226852867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32" grpId="0"/>
      <p:bldP spid="4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>
            <a:extLst>
              <a:ext uri="{FF2B5EF4-FFF2-40B4-BE49-F238E27FC236}">
                <a16:creationId xmlns:a16="http://schemas.microsoft.com/office/drawing/2014/main" id="{FCBA45B3-4358-4087-8553-CECB929F05B4}"/>
              </a:ext>
            </a:extLst>
          </p:cNvPr>
          <p:cNvSpPr/>
          <p:nvPr/>
        </p:nvSpPr>
        <p:spPr>
          <a:xfrm>
            <a:off x="4502426" y="5647286"/>
            <a:ext cx="6334411" cy="34101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20E0C704-874B-4AFE-AD4A-5ADFBB2022D5}"/>
              </a:ext>
            </a:extLst>
          </p:cNvPr>
          <p:cNvGrpSpPr/>
          <p:nvPr/>
        </p:nvGrpSpPr>
        <p:grpSpPr>
          <a:xfrm>
            <a:off x="1259022" y="1311246"/>
            <a:ext cx="2620922" cy="4862491"/>
            <a:chOff x="9948419" y="3516562"/>
            <a:chExt cx="661351" cy="1187160"/>
          </a:xfrm>
          <a:effectLst>
            <a:outerShdw dist="63500" dir="2700000" algn="tl" rotWithShape="0">
              <a:prstClr val="black">
                <a:alpha val="16000"/>
              </a:prstClr>
            </a:outerShdw>
          </a:effectLst>
        </p:grpSpPr>
        <p:sp>
          <p:nvSpPr>
            <p:cNvPr id="18" name="Freeform 20">
              <a:extLst>
                <a:ext uri="{FF2B5EF4-FFF2-40B4-BE49-F238E27FC236}">
                  <a16:creationId xmlns:a16="http://schemas.microsoft.com/office/drawing/2014/main" id="{6B8275D3-0289-45AD-9D83-8CE0292D59FA}"/>
                </a:ext>
              </a:extLst>
            </p:cNvPr>
            <p:cNvSpPr>
              <a:spLocks/>
            </p:cNvSpPr>
            <p:nvPr/>
          </p:nvSpPr>
          <p:spPr bwMode="auto">
            <a:xfrm>
              <a:off x="9948419" y="3516562"/>
              <a:ext cx="661351" cy="1187160"/>
            </a:xfrm>
            <a:custGeom>
              <a:avLst/>
              <a:gdLst>
                <a:gd name="T0" fmla="*/ 23 w 283"/>
                <a:gd name="T1" fmla="*/ 0 h 508"/>
                <a:gd name="T2" fmla="*/ 260 w 283"/>
                <a:gd name="T3" fmla="*/ 0 h 508"/>
                <a:gd name="T4" fmla="*/ 271 w 283"/>
                <a:gd name="T5" fmla="*/ 3 h 508"/>
                <a:gd name="T6" fmla="*/ 279 w 283"/>
                <a:gd name="T7" fmla="*/ 11 h 508"/>
                <a:gd name="T8" fmla="*/ 283 w 283"/>
                <a:gd name="T9" fmla="*/ 23 h 508"/>
                <a:gd name="T10" fmla="*/ 283 w 283"/>
                <a:gd name="T11" fmla="*/ 485 h 508"/>
                <a:gd name="T12" fmla="*/ 279 w 283"/>
                <a:gd name="T13" fmla="*/ 496 h 508"/>
                <a:gd name="T14" fmla="*/ 271 w 283"/>
                <a:gd name="T15" fmla="*/ 505 h 508"/>
                <a:gd name="T16" fmla="*/ 260 w 283"/>
                <a:gd name="T17" fmla="*/ 508 h 508"/>
                <a:gd name="T18" fmla="*/ 23 w 283"/>
                <a:gd name="T19" fmla="*/ 508 h 508"/>
                <a:gd name="T20" fmla="*/ 11 w 283"/>
                <a:gd name="T21" fmla="*/ 505 h 508"/>
                <a:gd name="T22" fmla="*/ 2 w 283"/>
                <a:gd name="T23" fmla="*/ 496 h 508"/>
                <a:gd name="T24" fmla="*/ 0 w 283"/>
                <a:gd name="T25" fmla="*/ 485 h 508"/>
                <a:gd name="T26" fmla="*/ 0 w 283"/>
                <a:gd name="T27" fmla="*/ 23 h 508"/>
                <a:gd name="T28" fmla="*/ 2 w 283"/>
                <a:gd name="T29" fmla="*/ 11 h 508"/>
                <a:gd name="T30" fmla="*/ 11 w 283"/>
                <a:gd name="T31" fmla="*/ 3 h 508"/>
                <a:gd name="T32" fmla="*/ 23 w 283"/>
                <a:gd name="T33" fmla="*/ 0 h 5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83" h="508">
                  <a:moveTo>
                    <a:pt x="23" y="0"/>
                  </a:moveTo>
                  <a:lnTo>
                    <a:pt x="260" y="0"/>
                  </a:lnTo>
                  <a:lnTo>
                    <a:pt x="271" y="3"/>
                  </a:lnTo>
                  <a:lnTo>
                    <a:pt x="279" y="11"/>
                  </a:lnTo>
                  <a:lnTo>
                    <a:pt x="283" y="23"/>
                  </a:lnTo>
                  <a:lnTo>
                    <a:pt x="283" y="485"/>
                  </a:lnTo>
                  <a:lnTo>
                    <a:pt x="279" y="496"/>
                  </a:lnTo>
                  <a:lnTo>
                    <a:pt x="271" y="505"/>
                  </a:lnTo>
                  <a:lnTo>
                    <a:pt x="260" y="508"/>
                  </a:lnTo>
                  <a:lnTo>
                    <a:pt x="23" y="508"/>
                  </a:lnTo>
                  <a:lnTo>
                    <a:pt x="11" y="505"/>
                  </a:lnTo>
                  <a:lnTo>
                    <a:pt x="2" y="496"/>
                  </a:lnTo>
                  <a:lnTo>
                    <a:pt x="0" y="485"/>
                  </a:lnTo>
                  <a:lnTo>
                    <a:pt x="0" y="23"/>
                  </a:lnTo>
                  <a:lnTo>
                    <a:pt x="2" y="11"/>
                  </a:lnTo>
                  <a:lnTo>
                    <a:pt x="11" y="3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sz="2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19" name="Rectangle 21">
              <a:extLst>
                <a:ext uri="{FF2B5EF4-FFF2-40B4-BE49-F238E27FC236}">
                  <a16:creationId xmlns:a16="http://schemas.microsoft.com/office/drawing/2014/main" id="{C10151D8-8975-40B0-89B2-A206B59B08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89529" y="3626398"/>
              <a:ext cx="585103" cy="948793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0">
              <a:solidFill>
                <a:srgbClr val="C3D2D3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sz="2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20" name="Freeform 22">
              <a:extLst>
                <a:ext uri="{FF2B5EF4-FFF2-40B4-BE49-F238E27FC236}">
                  <a16:creationId xmlns:a16="http://schemas.microsoft.com/office/drawing/2014/main" id="{D4BAA0DB-8D70-462A-880C-32F08645EC0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51732" y="3556290"/>
              <a:ext cx="18695" cy="14022"/>
            </a:xfrm>
            <a:custGeom>
              <a:avLst/>
              <a:gdLst>
                <a:gd name="T0" fmla="*/ 3 w 8"/>
                <a:gd name="T1" fmla="*/ 0 h 6"/>
                <a:gd name="T2" fmla="*/ 4 w 8"/>
                <a:gd name="T3" fmla="*/ 0 h 6"/>
                <a:gd name="T4" fmla="*/ 5 w 8"/>
                <a:gd name="T5" fmla="*/ 0 h 6"/>
                <a:gd name="T6" fmla="*/ 7 w 8"/>
                <a:gd name="T7" fmla="*/ 1 h 6"/>
                <a:gd name="T8" fmla="*/ 8 w 8"/>
                <a:gd name="T9" fmla="*/ 2 h 6"/>
                <a:gd name="T10" fmla="*/ 8 w 8"/>
                <a:gd name="T11" fmla="*/ 4 h 6"/>
                <a:gd name="T12" fmla="*/ 7 w 8"/>
                <a:gd name="T13" fmla="*/ 5 h 6"/>
                <a:gd name="T14" fmla="*/ 5 w 8"/>
                <a:gd name="T15" fmla="*/ 6 h 6"/>
                <a:gd name="T16" fmla="*/ 4 w 8"/>
                <a:gd name="T17" fmla="*/ 6 h 6"/>
                <a:gd name="T18" fmla="*/ 3 w 8"/>
                <a:gd name="T19" fmla="*/ 6 h 6"/>
                <a:gd name="T20" fmla="*/ 1 w 8"/>
                <a:gd name="T21" fmla="*/ 6 h 6"/>
                <a:gd name="T22" fmla="*/ 0 w 8"/>
                <a:gd name="T23" fmla="*/ 5 h 6"/>
                <a:gd name="T24" fmla="*/ 0 w 8"/>
                <a:gd name="T25" fmla="*/ 4 h 6"/>
                <a:gd name="T26" fmla="*/ 0 w 8"/>
                <a:gd name="T27" fmla="*/ 2 h 6"/>
                <a:gd name="T28" fmla="*/ 0 w 8"/>
                <a:gd name="T29" fmla="*/ 1 h 6"/>
                <a:gd name="T30" fmla="*/ 1 w 8"/>
                <a:gd name="T31" fmla="*/ 0 h 6"/>
                <a:gd name="T32" fmla="*/ 3 w 8"/>
                <a:gd name="T3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" h="6">
                  <a:moveTo>
                    <a:pt x="3" y="0"/>
                  </a:moveTo>
                  <a:lnTo>
                    <a:pt x="4" y="0"/>
                  </a:lnTo>
                  <a:lnTo>
                    <a:pt x="5" y="0"/>
                  </a:lnTo>
                  <a:lnTo>
                    <a:pt x="7" y="1"/>
                  </a:lnTo>
                  <a:lnTo>
                    <a:pt x="8" y="2"/>
                  </a:lnTo>
                  <a:lnTo>
                    <a:pt x="8" y="4"/>
                  </a:lnTo>
                  <a:lnTo>
                    <a:pt x="7" y="5"/>
                  </a:lnTo>
                  <a:lnTo>
                    <a:pt x="5" y="6"/>
                  </a:lnTo>
                  <a:lnTo>
                    <a:pt x="4" y="6"/>
                  </a:lnTo>
                  <a:lnTo>
                    <a:pt x="3" y="6"/>
                  </a:lnTo>
                  <a:lnTo>
                    <a:pt x="1" y="6"/>
                  </a:lnTo>
                  <a:lnTo>
                    <a:pt x="0" y="5"/>
                  </a:lnTo>
                  <a:lnTo>
                    <a:pt x="0" y="4"/>
                  </a:lnTo>
                  <a:lnTo>
                    <a:pt x="0" y="2"/>
                  </a:lnTo>
                  <a:lnTo>
                    <a:pt x="0" y="1"/>
                  </a:lnTo>
                  <a:lnTo>
                    <a:pt x="1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sz="240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21" name="Freeform 23">
              <a:extLst>
                <a:ext uri="{FF2B5EF4-FFF2-40B4-BE49-F238E27FC236}">
                  <a16:creationId xmlns:a16="http://schemas.microsoft.com/office/drawing/2014/main" id="{D8DD82CE-6708-4DF7-A088-599B55D13EE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05481" y="3556290"/>
              <a:ext cx="142553" cy="14022"/>
            </a:xfrm>
            <a:custGeom>
              <a:avLst/>
              <a:gdLst>
                <a:gd name="T0" fmla="*/ 2 w 61"/>
                <a:gd name="T1" fmla="*/ 0 h 6"/>
                <a:gd name="T2" fmla="*/ 60 w 61"/>
                <a:gd name="T3" fmla="*/ 0 h 6"/>
                <a:gd name="T4" fmla="*/ 61 w 61"/>
                <a:gd name="T5" fmla="*/ 0 h 6"/>
                <a:gd name="T6" fmla="*/ 61 w 61"/>
                <a:gd name="T7" fmla="*/ 1 h 6"/>
                <a:gd name="T8" fmla="*/ 61 w 61"/>
                <a:gd name="T9" fmla="*/ 5 h 6"/>
                <a:gd name="T10" fmla="*/ 61 w 61"/>
                <a:gd name="T11" fmla="*/ 6 h 6"/>
                <a:gd name="T12" fmla="*/ 60 w 61"/>
                <a:gd name="T13" fmla="*/ 6 h 6"/>
                <a:gd name="T14" fmla="*/ 2 w 61"/>
                <a:gd name="T15" fmla="*/ 6 h 6"/>
                <a:gd name="T16" fmla="*/ 0 w 61"/>
                <a:gd name="T17" fmla="*/ 6 h 6"/>
                <a:gd name="T18" fmla="*/ 0 w 61"/>
                <a:gd name="T19" fmla="*/ 5 h 6"/>
                <a:gd name="T20" fmla="*/ 0 w 61"/>
                <a:gd name="T21" fmla="*/ 1 h 6"/>
                <a:gd name="T22" fmla="*/ 0 w 61"/>
                <a:gd name="T23" fmla="*/ 0 h 6"/>
                <a:gd name="T24" fmla="*/ 2 w 61"/>
                <a:gd name="T25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1" h="6">
                  <a:moveTo>
                    <a:pt x="2" y="0"/>
                  </a:moveTo>
                  <a:lnTo>
                    <a:pt x="60" y="0"/>
                  </a:lnTo>
                  <a:lnTo>
                    <a:pt x="61" y="0"/>
                  </a:lnTo>
                  <a:lnTo>
                    <a:pt x="61" y="1"/>
                  </a:lnTo>
                  <a:lnTo>
                    <a:pt x="61" y="5"/>
                  </a:lnTo>
                  <a:lnTo>
                    <a:pt x="61" y="6"/>
                  </a:lnTo>
                  <a:lnTo>
                    <a:pt x="60" y="6"/>
                  </a:lnTo>
                  <a:lnTo>
                    <a:pt x="2" y="6"/>
                  </a:lnTo>
                  <a:lnTo>
                    <a:pt x="0" y="6"/>
                  </a:lnTo>
                  <a:lnTo>
                    <a:pt x="0" y="5"/>
                  </a:lnTo>
                  <a:lnTo>
                    <a:pt x="0" y="1"/>
                  </a:lnTo>
                  <a:lnTo>
                    <a:pt x="0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sz="2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BED6334F-D95E-4F19-ADCC-45D9EEF7C10E}"/>
              </a:ext>
            </a:extLst>
          </p:cNvPr>
          <p:cNvSpPr txBox="1"/>
          <p:nvPr/>
        </p:nvSpPr>
        <p:spPr>
          <a:xfrm>
            <a:off x="1451295" y="329938"/>
            <a:ext cx="63418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ko-KR" altLang="en-US" sz="3600" dirty="0">
                <a:solidFill>
                  <a:srgbClr val="44546A">
                    <a:lumMod val="75000"/>
                  </a:srgb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  <a:cs typeface="KoPubWorld돋움체 Bold" panose="00000800000000000000" pitchFamily="2" charset="-127"/>
              </a:rPr>
              <a:t>복용 약 알람</a:t>
            </a:r>
            <a:r>
              <a:rPr lang="en-US" altLang="ko-KR" sz="3600" dirty="0">
                <a:solidFill>
                  <a:srgbClr val="44546A">
                    <a:lumMod val="75000"/>
                  </a:srgb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Arial" pitchFamily="34" charset="0"/>
              </a:rPr>
              <a:t>복용 약품 정보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Arial" pitchFamily="34" charset="0"/>
              </a:rPr>
              <a:t> /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Arial" pitchFamily="34" charset="0"/>
              </a:rPr>
              <a:t>복용 시간 등록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  <a:cs typeface="Arial" pitchFamily="34" charset="0"/>
            </a:endParaRP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958C9FD4-AFB7-4AA3-B1F8-1277C82326F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83" b="6602"/>
          <a:stretch/>
        </p:blipFill>
        <p:spPr>
          <a:xfrm>
            <a:off x="1355163" y="1730103"/>
            <a:ext cx="2464761" cy="3944319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  <a:effectLst/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9F807569-FAE1-41C4-8566-E6619FD151A4}"/>
              </a:ext>
            </a:extLst>
          </p:cNvPr>
          <p:cNvGrpSpPr/>
          <p:nvPr/>
        </p:nvGrpSpPr>
        <p:grpSpPr>
          <a:xfrm>
            <a:off x="3376060" y="2136684"/>
            <a:ext cx="1864290" cy="2895360"/>
            <a:chOff x="3376060" y="1935348"/>
            <a:chExt cx="1864290" cy="2895360"/>
          </a:xfrm>
        </p:grpSpPr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63A5DB72-E350-43D5-A2B4-EE3CA2037040}"/>
                </a:ext>
              </a:extLst>
            </p:cNvPr>
            <p:cNvSpPr/>
            <p:nvPr/>
          </p:nvSpPr>
          <p:spPr>
            <a:xfrm>
              <a:off x="3376060" y="4739258"/>
              <a:ext cx="91450" cy="91450"/>
            </a:xfrm>
            <a:prstGeom prst="ellipse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EAA2A399-FE01-4B51-909E-B4868324460F}"/>
                </a:ext>
              </a:extLst>
            </p:cNvPr>
            <p:cNvCxnSpPr>
              <a:cxnSpLocks/>
              <a:stCxn id="3" idx="6"/>
            </p:cNvCxnSpPr>
            <p:nvPr/>
          </p:nvCxnSpPr>
          <p:spPr>
            <a:xfrm>
              <a:off x="3467510" y="4784983"/>
              <a:ext cx="823380" cy="0"/>
            </a:xfrm>
            <a:prstGeom prst="line">
              <a:avLst/>
            </a:prstGeom>
            <a:ln w="28575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A120972F-E9E2-4EC0-A85D-96F5FA4B40D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90890" y="1981073"/>
              <a:ext cx="0" cy="2803910"/>
            </a:xfrm>
            <a:prstGeom prst="line">
              <a:avLst/>
            </a:prstGeom>
            <a:ln w="28575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3F8BBF76-FD3F-449E-8DF0-6CB702D83FB8}"/>
                </a:ext>
              </a:extLst>
            </p:cNvPr>
            <p:cNvCxnSpPr>
              <a:cxnSpLocks/>
            </p:cNvCxnSpPr>
            <p:nvPr/>
          </p:nvCxnSpPr>
          <p:spPr>
            <a:xfrm>
              <a:off x="4290890" y="1981073"/>
              <a:ext cx="903734" cy="0"/>
            </a:xfrm>
            <a:prstGeom prst="line">
              <a:avLst/>
            </a:prstGeom>
            <a:ln w="28575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D8769C10-2C33-4294-BED0-8C5626AAD397}"/>
                </a:ext>
              </a:extLst>
            </p:cNvPr>
            <p:cNvSpPr/>
            <p:nvPr/>
          </p:nvSpPr>
          <p:spPr>
            <a:xfrm>
              <a:off x="5148900" y="1935348"/>
              <a:ext cx="91450" cy="91450"/>
            </a:xfrm>
            <a:prstGeom prst="ellipse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FC56ACA1-1504-404B-BDE7-F470D96CBF66}"/>
              </a:ext>
            </a:extLst>
          </p:cNvPr>
          <p:cNvSpPr txBox="1"/>
          <p:nvPr/>
        </p:nvSpPr>
        <p:spPr>
          <a:xfrm>
            <a:off x="5260992" y="1936187"/>
            <a:ext cx="46730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정기적으로 복용해야 하는 약 등록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34BA64E5-473D-494F-8763-3E9FCA1B2586}"/>
              </a:ext>
            </a:extLst>
          </p:cNvPr>
          <p:cNvGrpSpPr/>
          <p:nvPr/>
        </p:nvGrpSpPr>
        <p:grpSpPr>
          <a:xfrm>
            <a:off x="1494754" y="3401967"/>
            <a:ext cx="4095286" cy="1059439"/>
            <a:chOff x="1494754" y="3200631"/>
            <a:chExt cx="4095286" cy="1059439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C3AB4226-B50D-4721-A920-CFC19E3D57F0}"/>
                </a:ext>
              </a:extLst>
            </p:cNvPr>
            <p:cNvSpPr/>
            <p:nvPr/>
          </p:nvSpPr>
          <p:spPr>
            <a:xfrm>
              <a:off x="1494754" y="3200631"/>
              <a:ext cx="2196742" cy="1059439"/>
            </a:xfrm>
            <a:prstGeom prst="rect">
              <a:avLst/>
            </a:prstGeom>
            <a:noFill/>
            <a:ln w="28575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C78B4C49-BD87-4B0E-A8D3-1B4B4C085246}"/>
                </a:ext>
              </a:extLst>
            </p:cNvPr>
            <p:cNvCxnSpPr>
              <a:cxnSpLocks/>
              <a:stCxn id="29" idx="3"/>
            </p:cNvCxnSpPr>
            <p:nvPr/>
          </p:nvCxnSpPr>
          <p:spPr>
            <a:xfrm>
              <a:off x="3691496" y="3730351"/>
              <a:ext cx="1845959" cy="0"/>
            </a:xfrm>
            <a:prstGeom prst="line">
              <a:avLst/>
            </a:prstGeom>
            <a:ln w="28575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DE175766-20D9-4C21-9ABE-5AAFB847E571}"/>
                </a:ext>
              </a:extLst>
            </p:cNvPr>
            <p:cNvSpPr/>
            <p:nvPr/>
          </p:nvSpPr>
          <p:spPr>
            <a:xfrm>
              <a:off x="5498590" y="3684625"/>
              <a:ext cx="91450" cy="9145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050D3777-A92B-4E25-B821-E175399611EE}"/>
              </a:ext>
            </a:extLst>
          </p:cNvPr>
          <p:cNvSpPr txBox="1"/>
          <p:nvPr/>
        </p:nvSpPr>
        <p:spPr>
          <a:xfrm>
            <a:off x="5590040" y="3685464"/>
            <a:ext cx="49680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등록한 의약품에 각각의 알람을 등록</a:t>
            </a:r>
          </a:p>
        </p:txBody>
      </p:sp>
      <p:pic>
        <p:nvPicPr>
          <p:cNvPr id="39" name="그래픽 7">
            <a:extLst>
              <a:ext uri="{FF2B5EF4-FFF2-40B4-BE49-F238E27FC236}">
                <a16:creationId xmlns:a16="http://schemas.microsoft.com/office/drawing/2014/main" id="{381991BC-536E-4409-A947-4F9957610712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15194" y="180348"/>
            <a:ext cx="993495" cy="978074"/>
          </a:xfrm>
          <a:custGeom>
            <a:avLst/>
            <a:gdLst>
              <a:gd name="connsiteX0" fmla="*/ 0 w 434549"/>
              <a:gd name="connsiteY0" fmla="*/ 0 h 427804"/>
              <a:gd name="connsiteX1" fmla="*/ 434549 w 434549"/>
              <a:gd name="connsiteY1" fmla="*/ 0 h 427804"/>
              <a:gd name="connsiteX2" fmla="*/ 434549 w 434549"/>
              <a:gd name="connsiteY2" fmla="*/ 427805 h 427804"/>
              <a:gd name="connsiteX3" fmla="*/ 0 w 434549"/>
              <a:gd name="connsiteY3" fmla="*/ 427805 h 4278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4549" h="427804">
                <a:moveTo>
                  <a:pt x="0" y="0"/>
                </a:moveTo>
                <a:lnTo>
                  <a:pt x="434549" y="0"/>
                </a:lnTo>
                <a:lnTo>
                  <a:pt x="434549" y="427805"/>
                </a:lnTo>
                <a:lnTo>
                  <a:pt x="0" y="427805"/>
                </a:lnTo>
                <a:close/>
              </a:path>
            </a:pathLst>
          </a:cu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17D06B6-B080-410F-801D-27DA8CAABE8C}"/>
              </a:ext>
            </a:extLst>
          </p:cNvPr>
          <p:cNvSpPr txBox="1"/>
          <p:nvPr/>
        </p:nvSpPr>
        <p:spPr>
          <a:xfrm>
            <a:off x="4405079" y="5465078"/>
            <a:ext cx="66335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accent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“</a:t>
            </a:r>
            <a:r>
              <a:rPr lang="ko-KR" altLang="en-US" sz="2800" dirty="0">
                <a:solidFill>
                  <a:schemeClr val="accent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올바른 </a:t>
            </a:r>
            <a:r>
              <a:rPr lang="ko-KR" altLang="en-US" sz="2800" dirty="0">
                <a:solidFill>
                  <a:schemeClr val="accent1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복용 습관</a:t>
            </a:r>
            <a:r>
              <a:rPr lang="ko-KR" altLang="en-US" sz="2800" dirty="0">
                <a:solidFill>
                  <a:schemeClr val="accent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을 길러주는 복용 알람</a:t>
            </a:r>
            <a:r>
              <a:rPr lang="en-US" altLang="ko-KR" sz="2800" dirty="0">
                <a:solidFill>
                  <a:schemeClr val="accent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”</a:t>
            </a:r>
            <a:endParaRPr lang="ko-KR" altLang="en-US" sz="2800" dirty="0">
              <a:solidFill>
                <a:schemeClr val="accent1">
                  <a:lumMod val="50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039854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7" grpId="0"/>
    </p:bldLst>
  </p:timing>
</p:sld>
</file>

<file path=ppt/theme/theme1.xml><?xml version="1.0" encoding="utf-8"?>
<a:theme xmlns:a="http://schemas.openxmlformats.org/drawingml/2006/main" name="7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546</TotalTime>
  <Words>267</Words>
  <Application>Microsoft Office PowerPoint</Application>
  <PresentationFormat>와이드스크린</PresentationFormat>
  <Paragraphs>72</Paragraphs>
  <Slides>19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8" baseType="lpstr">
      <vt:lpstr>맑은 고딕</vt:lpstr>
      <vt:lpstr>S-Core Dream 5 Medium</vt:lpstr>
      <vt:lpstr>에스코어 드림 5 Medium</vt:lpstr>
      <vt:lpstr>Arial</vt:lpstr>
      <vt:lpstr>S-Core Dream 6</vt:lpstr>
      <vt:lpstr>에스코어 드림 6 Bold</vt:lpstr>
      <vt:lpstr>에스코어 드림 4 Regular</vt:lpstr>
      <vt:lpstr>에스코어 드림 8 Heavy</vt:lpstr>
      <vt:lpstr>7_Office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MagentaKiwi 77</dc:creator>
  <cp:lastModifiedBy>MagentaKiwi 77</cp:lastModifiedBy>
  <cp:revision>2</cp:revision>
  <dcterms:created xsi:type="dcterms:W3CDTF">2020-11-01T02:49:14Z</dcterms:created>
  <dcterms:modified xsi:type="dcterms:W3CDTF">2020-11-01T15:10:37Z</dcterms:modified>
</cp:coreProperties>
</file>